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5" r:id="rId2"/>
    <p:sldId id="268" r:id="rId3"/>
    <p:sldId id="267" r:id="rId4"/>
    <p:sldId id="269" r:id="rId5"/>
    <p:sldId id="270" r:id="rId6"/>
    <p:sldId id="272" r:id="rId7"/>
    <p:sldId id="276" r:id="rId8"/>
    <p:sldId id="271" r:id="rId9"/>
    <p:sldId id="273" r:id="rId10"/>
    <p:sldId id="274" r:id="rId11"/>
    <p:sldId id="275" r:id="rId12"/>
    <p:sldId id="266" r:id="rId13"/>
    <p:sldId id="280" r:id="rId14"/>
    <p:sldId id="279" r:id="rId15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enbarger, Thorne S." initials="WTS" lastIdx="1" clrIdx="0">
    <p:extLst>
      <p:ext uri="{19B8F6BF-5375-455C-9EA6-DF929625EA0E}">
        <p15:presenceInfo xmlns:p15="http://schemas.microsoft.com/office/powerpoint/2012/main" userId="Wolfenbarger, Thorne S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5CA"/>
    <a:srgbClr val="02539C"/>
    <a:srgbClr val="F8CD46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4D02E1-B37B-4576-AD1B-42B71EE7BE02}" v="729" dt="2021-04-01T00:20:07.770"/>
    <p1510:client id="{A25DB136-6F75-4C88-8114-A462FFAB006A}" v="757" dt="2021-04-01T00:35:12.115"/>
    <p1510:client id="{C8598EC0-00CD-4AE0-9313-7DB4351BD470}" v="366" dt="2021-04-01T00:35:54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bcock, Maria G." userId="S::babcocm1@my.erau.edu::28a76c33-7c40-4bcc-9e65-3da458dace39" providerId="AD" clId="Web-{C8598EC0-00CD-4AE0-9313-7DB4351BD470}"/>
    <pc:docChg chg="modSld">
      <pc:chgData name="Babcock, Maria G." userId="S::babcocm1@my.erau.edu::28a76c33-7c40-4bcc-9e65-3da458dace39" providerId="AD" clId="Web-{C8598EC0-00CD-4AE0-9313-7DB4351BD470}" dt="2021-04-01T00:35:54.701" v="238" actId="1076"/>
      <pc:docMkLst>
        <pc:docMk/>
      </pc:docMkLst>
      <pc:sldChg chg="addSp modSp">
        <pc:chgData name="Babcock, Maria G." userId="S::babcocm1@my.erau.edu::28a76c33-7c40-4bcc-9e65-3da458dace39" providerId="AD" clId="Web-{C8598EC0-00CD-4AE0-9313-7DB4351BD470}" dt="2021-04-01T00:35:54.701" v="238" actId="1076"/>
        <pc:sldMkLst>
          <pc:docMk/>
          <pc:sldMk cId="2668754158" sldId="269"/>
        </pc:sldMkLst>
        <pc:spChg chg="add mod">
          <ac:chgData name="Babcock, Maria G." userId="S::babcocm1@my.erau.edu::28a76c33-7c40-4bcc-9e65-3da458dace39" providerId="AD" clId="Web-{C8598EC0-00CD-4AE0-9313-7DB4351BD470}" dt="2021-04-01T00:35:54.701" v="238" actId="1076"/>
          <ac:spMkLst>
            <pc:docMk/>
            <pc:sldMk cId="2668754158" sldId="269"/>
            <ac:spMk id="2" creationId="{25FC7155-AF0D-4A02-BB0B-0D806E8454A8}"/>
          </ac:spMkLst>
        </pc:spChg>
        <pc:picChg chg="mod">
          <ac:chgData name="Babcock, Maria G." userId="S::babcocm1@my.erau.edu::28a76c33-7c40-4bcc-9e65-3da458dace39" providerId="AD" clId="Web-{C8598EC0-00CD-4AE0-9313-7DB4351BD470}" dt="2021-04-01T00:32:32.736" v="77" actId="1076"/>
          <ac:picMkLst>
            <pc:docMk/>
            <pc:sldMk cId="2668754158" sldId="269"/>
            <ac:picMk id="4" creationId="{E3387697-785C-4050-AEFF-CE3F3E352E3B}"/>
          </ac:picMkLst>
        </pc:picChg>
      </pc:sldChg>
      <pc:sldChg chg="modSp">
        <pc:chgData name="Babcock, Maria G." userId="S::babcocm1@my.erau.edu::28a76c33-7c40-4bcc-9e65-3da458dace39" providerId="AD" clId="Web-{C8598EC0-00CD-4AE0-9313-7DB4351BD470}" dt="2021-04-01T00:30:44.417" v="75" actId="20577"/>
        <pc:sldMkLst>
          <pc:docMk/>
          <pc:sldMk cId="0" sldId="280"/>
        </pc:sldMkLst>
        <pc:spChg chg="mod">
          <ac:chgData name="Babcock, Maria G." userId="S::babcocm1@my.erau.edu::28a76c33-7c40-4bcc-9e65-3da458dace39" providerId="AD" clId="Web-{C8598EC0-00CD-4AE0-9313-7DB4351BD470}" dt="2021-04-01T00:30:44.417" v="75" actId="20577"/>
          <ac:spMkLst>
            <pc:docMk/>
            <pc:sldMk cId="0" sldId="280"/>
            <ac:spMk id="148" creationId="{00000000-0000-0000-0000-000000000000}"/>
          </ac:spMkLst>
        </pc:spChg>
        <pc:spChg chg="mod">
          <ac:chgData name="Babcock, Maria G." userId="S::babcocm1@my.erau.edu::28a76c33-7c40-4bcc-9e65-3da458dace39" providerId="AD" clId="Web-{C8598EC0-00CD-4AE0-9313-7DB4351BD470}" dt="2021-04-01T00:28:17.268" v="38" actId="20577"/>
          <ac:spMkLst>
            <pc:docMk/>
            <pc:sldMk cId="0" sldId="280"/>
            <ac:spMk id="149" creationId="{00000000-0000-0000-0000-000000000000}"/>
          </ac:spMkLst>
        </pc:spChg>
      </pc:sldChg>
    </pc:docChg>
  </pc:docChgLst>
  <pc:docChgLst>
    <pc:chgData name="Babcock, Maria G." userId="S::babcocm1@my.erau.edu::28a76c33-7c40-4bcc-9e65-3da458dace39" providerId="AD" clId="Web-{714D02E1-B37B-4576-AD1B-42B71EE7BE02}"/>
    <pc:docChg chg="modSld">
      <pc:chgData name="Babcock, Maria G." userId="S::babcocm1@my.erau.edu::28a76c33-7c40-4bcc-9e65-3da458dace39" providerId="AD" clId="Web-{714D02E1-B37B-4576-AD1B-42B71EE7BE02}" dt="2021-04-01T00:20:07.770" v="394" actId="20577"/>
      <pc:docMkLst>
        <pc:docMk/>
      </pc:docMkLst>
      <pc:sldChg chg="modSp">
        <pc:chgData name="Babcock, Maria G." userId="S::babcocm1@my.erau.edu::28a76c33-7c40-4bcc-9e65-3da458dace39" providerId="AD" clId="Web-{714D02E1-B37B-4576-AD1B-42B71EE7BE02}" dt="2021-04-01T00:10:39.438" v="370" actId="20577"/>
        <pc:sldMkLst>
          <pc:docMk/>
          <pc:sldMk cId="3175708051" sldId="267"/>
        </pc:sldMkLst>
        <pc:spChg chg="mod">
          <ac:chgData name="Babcock, Maria G." userId="S::babcocm1@my.erau.edu::28a76c33-7c40-4bcc-9e65-3da458dace39" providerId="AD" clId="Web-{714D02E1-B37B-4576-AD1B-42B71EE7BE02}" dt="2021-04-01T00:10:39.438" v="370" actId="20577"/>
          <ac:spMkLst>
            <pc:docMk/>
            <pc:sldMk cId="3175708051" sldId="267"/>
            <ac:spMk id="2" creationId="{D0331796-1303-42E7-B83E-CFB50C7BA88A}"/>
          </ac:spMkLst>
        </pc:spChg>
      </pc:sldChg>
      <pc:sldChg chg="addSp modSp">
        <pc:chgData name="Babcock, Maria G." userId="S::babcocm1@my.erau.edu::28a76c33-7c40-4bcc-9e65-3da458dace39" providerId="AD" clId="Web-{714D02E1-B37B-4576-AD1B-42B71EE7BE02}" dt="2021-04-01T00:09:51.779" v="369" actId="1076"/>
        <pc:sldMkLst>
          <pc:docMk/>
          <pc:sldMk cId="3791913311" sldId="268"/>
        </pc:sldMkLst>
        <pc:spChg chg="mod">
          <ac:chgData name="Babcock, Maria G." userId="S::babcocm1@my.erau.edu::28a76c33-7c40-4bcc-9e65-3da458dace39" providerId="AD" clId="Web-{714D02E1-B37B-4576-AD1B-42B71EE7BE02}" dt="2021-04-01T00:09:51.779" v="369" actId="1076"/>
          <ac:spMkLst>
            <pc:docMk/>
            <pc:sldMk cId="3791913311" sldId="268"/>
            <ac:spMk id="2" creationId="{A2BD4AA9-B0B2-444C-9162-65419463608C}"/>
          </ac:spMkLst>
        </pc:spChg>
        <pc:spChg chg="mod">
          <ac:chgData name="Babcock, Maria G." userId="S::babcocm1@my.erau.edu::28a76c33-7c40-4bcc-9e65-3da458dace39" providerId="AD" clId="Web-{714D02E1-B37B-4576-AD1B-42B71EE7BE02}" dt="2021-03-31T23:43:23.320" v="25" actId="20577"/>
          <ac:spMkLst>
            <pc:docMk/>
            <pc:sldMk cId="3791913311" sldId="268"/>
            <ac:spMk id="9" creationId="{CD5B7760-DBE9-7F4D-B3EB-719FB338BA05}"/>
          </ac:spMkLst>
        </pc:spChg>
        <pc:picChg chg="add mod">
          <ac:chgData name="Babcock, Maria G." userId="S::babcocm1@my.erau.edu::28a76c33-7c40-4bcc-9e65-3da458dace39" providerId="AD" clId="Web-{714D02E1-B37B-4576-AD1B-42B71EE7BE02}" dt="2021-03-31T23:44:43.685" v="79" actId="1076"/>
          <ac:picMkLst>
            <pc:docMk/>
            <pc:sldMk cId="3791913311" sldId="268"/>
            <ac:picMk id="4" creationId="{23133D20-DCC0-487C-99C4-46A37F46979C}"/>
          </ac:picMkLst>
        </pc:picChg>
      </pc:sldChg>
      <pc:sldChg chg="addSp delSp modSp">
        <pc:chgData name="Babcock, Maria G." userId="S::babcocm1@my.erau.edu::28a76c33-7c40-4bcc-9e65-3da458dace39" providerId="AD" clId="Web-{714D02E1-B37B-4576-AD1B-42B71EE7BE02}" dt="2021-03-31T23:49:38.516" v="125" actId="1076"/>
        <pc:sldMkLst>
          <pc:docMk/>
          <pc:sldMk cId="2668754158" sldId="269"/>
        </pc:sldMkLst>
        <pc:spChg chg="add del">
          <ac:chgData name="Babcock, Maria G." userId="S::babcocm1@my.erau.edu::28a76c33-7c40-4bcc-9e65-3da458dace39" providerId="AD" clId="Web-{714D02E1-B37B-4576-AD1B-42B71EE7BE02}" dt="2021-03-31T23:48:00.291" v="113"/>
          <ac:spMkLst>
            <pc:docMk/>
            <pc:sldMk cId="2668754158" sldId="269"/>
            <ac:spMk id="2" creationId="{C33F8467-E274-4F73-AA9B-CA4E85145105}"/>
          </ac:spMkLst>
        </pc:spChg>
        <pc:spChg chg="mod">
          <ac:chgData name="Babcock, Maria G." userId="S::babcocm1@my.erau.edu::28a76c33-7c40-4bcc-9e65-3da458dace39" providerId="AD" clId="Web-{714D02E1-B37B-4576-AD1B-42B71EE7BE02}" dt="2021-03-31T23:47:36.711" v="111" actId="20577"/>
          <ac:spMkLst>
            <pc:docMk/>
            <pc:sldMk cId="2668754158" sldId="269"/>
            <ac:spMk id="9" creationId="{CD5B7760-DBE9-7F4D-B3EB-719FB338BA05}"/>
          </ac:spMkLst>
        </pc:spChg>
        <pc:picChg chg="add mod">
          <ac:chgData name="Babcock, Maria G." userId="S::babcocm1@my.erau.edu::28a76c33-7c40-4bcc-9e65-3da458dace39" providerId="AD" clId="Web-{714D02E1-B37B-4576-AD1B-42B71EE7BE02}" dt="2021-03-31T23:49:38.516" v="125" actId="1076"/>
          <ac:picMkLst>
            <pc:docMk/>
            <pc:sldMk cId="2668754158" sldId="269"/>
            <ac:picMk id="4" creationId="{E3387697-785C-4050-AEFF-CE3F3E352E3B}"/>
          </ac:picMkLst>
        </pc:picChg>
        <pc:picChg chg="add mod">
          <ac:chgData name="Babcock, Maria G." userId="S::babcocm1@my.erau.edu::28a76c33-7c40-4bcc-9e65-3da458dace39" providerId="AD" clId="Web-{714D02E1-B37B-4576-AD1B-42B71EE7BE02}" dt="2021-03-31T23:49:07.232" v="121" actId="1076"/>
          <ac:picMkLst>
            <pc:docMk/>
            <pc:sldMk cId="2668754158" sldId="269"/>
            <ac:picMk id="5" creationId="{F48CDF03-B59A-4769-8D28-9C203EEAB08C}"/>
          </ac:picMkLst>
        </pc:picChg>
      </pc:sldChg>
      <pc:sldChg chg="modSp">
        <pc:chgData name="Babcock, Maria G." userId="S::babcocm1@my.erau.edu::28a76c33-7c40-4bcc-9e65-3da458dace39" providerId="AD" clId="Web-{714D02E1-B37B-4576-AD1B-42B71EE7BE02}" dt="2021-04-01T00:20:07.770" v="394" actId="20577"/>
        <pc:sldMkLst>
          <pc:docMk/>
          <pc:sldMk cId="462403375" sldId="270"/>
        </pc:sldMkLst>
        <pc:spChg chg="mod">
          <ac:chgData name="Babcock, Maria G." userId="S::babcocm1@my.erau.edu::28a76c33-7c40-4bcc-9e65-3da458dace39" providerId="AD" clId="Web-{714D02E1-B37B-4576-AD1B-42B71EE7BE02}" dt="2021-04-01T00:20:07.770" v="394" actId="20577"/>
          <ac:spMkLst>
            <pc:docMk/>
            <pc:sldMk cId="462403375" sldId="270"/>
            <ac:spMk id="5" creationId="{CF1C4142-86F9-4F8F-96FB-F21B51369CB6}"/>
          </ac:spMkLst>
        </pc:spChg>
      </pc:sldChg>
      <pc:sldChg chg="modSp">
        <pc:chgData name="Babcock, Maria G." userId="S::babcocm1@my.erau.edu::28a76c33-7c40-4bcc-9e65-3da458dace39" providerId="AD" clId="Web-{714D02E1-B37B-4576-AD1B-42B71EE7BE02}" dt="2021-04-01T00:15:27.221" v="383" actId="20577"/>
        <pc:sldMkLst>
          <pc:docMk/>
          <pc:sldMk cId="1633274713" sldId="272"/>
        </pc:sldMkLst>
        <pc:spChg chg="mod">
          <ac:chgData name="Babcock, Maria G." userId="S::babcocm1@my.erau.edu::28a76c33-7c40-4bcc-9e65-3da458dace39" providerId="AD" clId="Web-{714D02E1-B37B-4576-AD1B-42B71EE7BE02}" dt="2021-04-01T00:15:27.221" v="383" actId="20577"/>
          <ac:spMkLst>
            <pc:docMk/>
            <pc:sldMk cId="1633274713" sldId="272"/>
            <ac:spMk id="6" creationId="{ECBA9765-57F4-4F34-A952-C18F1DC08D03}"/>
          </ac:spMkLst>
        </pc:spChg>
      </pc:sldChg>
      <pc:sldChg chg="addSp delSp modSp">
        <pc:chgData name="Babcock, Maria G." userId="S::babcocm1@my.erau.edu::28a76c33-7c40-4bcc-9e65-3da458dace39" providerId="AD" clId="Web-{714D02E1-B37B-4576-AD1B-42B71EE7BE02}" dt="2021-04-01T00:13:11.072" v="381"/>
        <pc:sldMkLst>
          <pc:docMk/>
          <pc:sldMk cId="1997440895" sldId="273"/>
        </pc:sldMkLst>
        <pc:spChg chg="add del mod">
          <ac:chgData name="Babcock, Maria G." userId="S::babcocm1@my.erau.edu::28a76c33-7c40-4bcc-9e65-3da458dace39" providerId="AD" clId="Web-{714D02E1-B37B-4576-AD1B-42B71EE7BE02}" dt="2021-04-01T00:13:11.072" v="381"/>
          <ac:spMkLst>
            <pc:docMk/>
            <pc:sldMk cId="1997440895" sldId="273"/>
            <ac:spMk id="2" creationId="{3D1E9E8B-58BF-462A-B778-E6085411DA43}"/>
          </ac:spMkLst>
        </pc:spChg>
      </pc:sldChg>
      <pc:sldChg chg="modSp">
        <pc:chgData name="Babcock, Maria G." userId="S::babcocm1@my.erau.edu::28a76c33-7c40-4bcc-9e65-3da458dace39" providerId="AD" clId="Web-{714D02E1-B37B-4576-AD1B-42B71EE7BE02}" dt="2021-04-01T00:11:55.739" v="376" actId="20577"/>
        <pc:sldMkLst>
          <pc:docMk/>
          <pc:sldMk cId="1531429996" sldId="274"/>
        </pc:sldMkLst>
        <pc:spChg chg="mod">
          <ac:chgData name="Babcock, Maria G." userId="S::babcocm1@my.erau.edu::28a76c33-7c40-4bcc-9e65-3da458dace39" providerId="AD" clId="Web-{714D02E1-B37B-4576-AD1B-42B71EE7BE02}" dt="2021-04-01T00:11:55.739" v="376" actId="20577"/>
          <ac:spMkLst>
            <pc:docMk/>
            <pc:sldMk cId="1531429996" sldId="274"/>
            <ac:spMk id="6" creationId="{E5232230-31E2-4554-B167-511F1A310E5A}"/>
          </ac:spMkLst>
        </pc:spChg>
      </pc:sldChg>
    </pc:docChg>
  </pc:docChgLst>
  <pc:docChgLst>
    <pc:chgData name="Wolfenbarger, Thorne S." userId="ead6cd8a-ef38-46d1-979e-93106da76264" providerId="ADAL" clId="{A25DB136-6F75-4C88-8114-A462FFAB006A}"/>
    <pc:docChg chg="undo custSel addSld delSld modSld sldOrd">
      <pc:chgData name="Wolfenbarger, Thorne S." userId="ead6cd8a-ef38-46d1-979e-93106da76264" providerId="ADAL" clId="{A25DB136-6F75-4C88-8114-A462FFAB006A}" dt="2021-04-01T00:35:12.115" v="841" actId="14100"/>
      <pc:docMkLst>
        <pc:docMk/>
      </pc:docMkLst>
      <pc:sldChg chg="del">
        <pc:chgData name="Wolfenbarger, Thorne S." userId="ead6cd8a-ef38-46d1-979e-93106da76264" providerId="ADAL" clId="{A25DB136-6F75-4C88-8114-A462FFAB006A}" dt="2021-03-31T23:34:27.001" v="19" actId="47"/>
        <pc:sldMkLst>
          <pc:docMk/>
          <pc:sldMk cId="40118294" sldId="256"/>
        </pc:sldMkLst>
      </pc:sldChg>
      <pc:sldChg chg="addSp modSp mod">
        <pc:chgData name="Wolfenbarger, Thorne S." userId="ead6cd8a-ef38-46d1-979e-93106da76264" providerId="ADAL" clId="{A25DB136-6F75-4C88-8114-A462FFAB006A}" dt="2021-04-01T00:22:05.093" v="681" actId="6549"/>
        <pc:sldMkLst>
          <pc:docMk/>
          <pc:sldMk cId="390155621" sldId="258"/>
        </pc:sldMkLst>
        <pc:spChg chg="add mod">
          <ac:chgData name="Wolfenbarger, Thorne S." userId="ead6cd8a-ef38-46d1-979e-93106da76264" providerId="ADAL" clId="{A25DB136-6F75-4C88-8114-A462FFAB006A}" dt="2021-04-01T00:22:05.093" v="681" actId="6549"/>
          <ac:spMkLst>
            <pc:docMk/>
            <pc:sldMk cId="390155621" sldId="258"/>
            <ac:spMk id="2" creationId="{A2BD4AA9-B0B2-444C-9162-65419463608C}"/>
          </ac:spMkLst>
        </pc:spChg>
        <pc:spChg chg="mod">
          <ac:chgData name="Wolfenbarger, Thorne S." userId="ead6cd8a-ef38-46d1-979e-93106da76264" providerId="ADAL" clId="{A25DB136-6F75-4C88-8114-A462FFAB006A}" dt="2021-03-31T23:44:23.933" v="158" actId="255"/>
          <ac:spMkLst>
            <pc:docMk/>
            <pc:sldMk cId="390155621" sldId="258"/>
            <ac:spMk id="9" creationId="{CD5B7760-DBE9-7F4D-B3EB-719FB338BA05}"/>
          </ac:spMkLst>
        </pc:spChg>
        <pc:picChg chg="add mod">
          <ac:chgData name="Wolfenbarger, Thorne S." userId="ead6cd8a-ef38-46d1-979e-93106da76264" providerId="ADAL" clId="{A25DB136-6F75-4C88-8114-A462FFAB006A}" dt="2021-03-31T23:34:49.400" v="23" actId="1076"/>
          <ac:picMkLst>
            <pc:docMk/>
            <pc:sldMk cId="390155621" sldId="258"/>
            <ac:picMk id="2050" creationId="{4D401B2E-8EFF-40DC-9F60-CB8613340E41}"/>
          </ac:picMkLst>
        </pc:picChg>
      </pc:sldChg>
      <pc:sldChg chg="add del modTransition">
        <pc:chgData name="Wolfenbarger, Thorne S." userId="ead6cd8a-ef38-46d1-979e-93106da76264" providerId="ADAL" clId="{A25DB136-6F75-4C88-8114-A462FFAB006A}" dt="2021-03-31T23:51:59.782" v="214" actId="47"/>
        <pc:sldMkLst>
          <pc:docMk/>
          <pc:sldMk cId="0" sldId="262"/>
        </pc:sldMkLst>
      </pc:sldChg>
      <pc:sldChg chg="add del modTransition">
        <pc:chgData name="Wolfenbarger, Thorne S." userId="ead6cd8a-ef38-46d1-979e-93106da76264" providerId="ADAL" clId="{A25DB136-6F75-4C88-8114-A462FFAB006A}" dt="2021-04-01T00:06:01.986" v="371" actId="47"/>
        <pc:sldMkLst>
          <pc:docMk/>
          <pc:sldMk cId="0" sldId="264"/>
        </pc:sldMkLst>
      </pc:sldChg>
      <pc:sldChg chg="addSp delSp modSp mod">
        <pc:chgData name="Wolfenbarger, Thorne S." userId="ead6cd8a-ef38-46d1-979e-93106da76264" providerId="ADAL" clId="{A25DB136-6F75-4C88-8114-A462FFAB006A}" dt="2021-03-31T23:38:48.849" v="111"/>
        <pc:sldMkLst>
          <pc:docMk/>
          <pc:sldMk cId="1182572419" sldId="265"/>
        </pc:sldMkLst>
        <pc:spChg chg="add mod">
          <ac:chgData name="Wolfenbarger, Thorne S." userId="ead6cd8a-ef38-46d1-979e-93106da76264" providerId="ADAL" clId="{A25DB136-6F75-4C88-8114-A462FFAB006A}" dt="2021-03-31T23:37:27.106" v="82" actId="1076"/>
          <ac:spMkLst>
            <pc:docMk/>
            <pc:sldMk cId="1182572419" sldId="265"/>
            <ac:spMk id="2" creationId="{797761DA-71CE-4EFF-B3C6-FF65632E096F}"/>
          </ac:spMkLst>
        </pc:spChg>
        <pc:spChg chg="mod">
          <ac:chgData name="Wolfenbarger, Thorne S." userId="ead6cd8a-ef38-46d1-979e-93106da76264" providerId="ADAL" clId="{A25DB136-6F75-4C88-8114-A462FFAB006A}" dt="2021-03-31T23:36:01.599" v="42"/>
          <ac:spMkLst>
            <pc:docMk/>
            <pc:sldMk cId="1182572419" sldId="265"/>
            <ac:spMk id="6" creationId="{4AA90285-F814-5C41-90EA-FEDE23685D7F}"/>
          </ac:spMkLst>
        </pc:spChg>
        <pc:spChg chg="add mod">
          <ac:chgData name="Wolfenbarger, Thorne S." userId="ead6cd8a-ef38-46d1-979e-93106da76264" providerId="ADAL" clId="{A25DB136-6F75-4C88-8114-A462FFAB006A}" dt="2021-03-31T23:38:24.968" v="107" actId="1076"/>
          <ac:spMkLst>
            <pc:docMk/>
            <pc:sldMk cId="1182572419" sldId="265"/>
            <ac:spMk id="8" creationId="{DE5FBCB8-8AD3-46DA-B55E-F6800B308250}"/>
          </ac:spMkLst>
        </pc:spChg>
        <pc:spChg chg="add mod">
          <ac:chgData name="Wolfenbarger, Thorne S." userId="ead6cd8a-ef38-46d1-979e-93106da76264" providerId="ADAL" clId="{A25DB136-6F75-4C88-8114-A462FFAB006A}" dt="2021-03-31T23:38:21.592" v="106" actId="1076"/>
          <ac:spMkLst>
            <pc:docMk/>
            <pc:sldMk cId="1182572419" sldId="265"/>
            <ac:spMk id="9" creationId="{CA5195E4-D131-4945-8786-B35407B2AF06}"/>
          </ac:spMkLst>
        </pc:spChg>
        <pc:picChg chg="add del mod">
          <ac:chgData name="Wolfenbarger, Thorne S." userId="ead6cd8a-ef38-46d1-979e-93106da76264" providerId="ADAL" clId="{A25DB136-6F75-4C88-8114-A462FFAB006A}" dt="2021-03-31T23:33:39.049" v="9" actId="478"/>
          <ac:picMkLst>
            <pc:docMk/>
            <pc:sldMk cId="1182572419" sldId="265"/>
            <ac:picMk id="7" creationId="{3D780174-44FB-408C-8107-E3A46C0A0658}"/>
          </ac:picMkLst>
        </pc:picChg>
        <pc:picChg chg="add mod">
          <ac:chgData name="Wolfenbarger, Thorne S." userId="ead6cd8a-ef38-46d1-979e-93106da76264" providerId="ADAL" clId="{A25DB136-6F75-4C88-8114-A462FFAB006A}" dt="2021-03-31T23:34:12.872" v="18" actId="1076"/>
          <ac:picMkLst>
            <pc:docMk/>
            <pc:sldMk cId="1182572419" sldId="265"/>
            <ac:picMk id="1026" creationId="{06DFC676-9192-427D-B202-FE4B9A8D21C0}"/>
          </ac:picMkLst>
        </pc:picChg>
        <pc:picChg chg="add del mod">
          <ac:chgData name="Wolfenbarger, Thorne S." userId="ead6cd8a-ef38-46d1-979e-93106da76264" providerId="ADAL" clId="{A25DB136-6F75-4C88-8114-A462FFAB006A}" dt="2021-03-31T23:38:48.849" v="111"/>
          <ac:picMkLst>
            <pc:docMk/>
            <pc:sldMk cId="1182572419" sldId="265"/>
            <ac:picMk id="1028" creationId="{E97A71B1-F450-4556-817C-14187CF87D25}"/>
          </ac:picMkLst>
        </pc:picChg>
      </pc:sldChg>
      <pc:sldChg chg="addSp modSp mod">
        <pc:chgData name="Wolfenbarger, Thorne S." userId="ead6cd8a-ef38-46d1-979e-93106da76264" providerId="ADAL" clId="{A25DB136-6F75-4C88-8114-A462FFAB006A}" dt="2021-04-01T00:17:13.426" v="621" actId="1076"/>
        <pc:sldMkLst>
          <pc:docMk/>
          <pc:sldMk cId="588621689" sldId="266"/>
        </pc:sldMkLst>
        <pc:spChg chg="add mod">
          <ac:chgData name="Wolfenbarger, Thorne S." userId="ead6cd8a-ef38-46d1-979e-93106da76264" providerId="ADAL" clId="{A25DB136-6F75-4C88-8114-A462FFAB006A}" dt="2021-04-01T00:17:04.873" v="620" actId="1076"/>
          <ac:spMkLst>
            <pc:docMk/>
            <pc:sldMk cId="588621689" sldId="266"/>
            <ac:spMk id="3" creationId="{99E157F0-8166-4ED5-89D8-DB1F7A89D339}"/>
          </ac:spMkLst>
        </pc:spChg>
        <pc:picChg chg="mod">
          <ac:chgData name="Wolfenbarger, Thorne S." userId="ead6cd8a-ef38-46d1-979e-93106da76264" providerId="ADAL" clId="{A25DB136-6F75-4C88-8114-A462FFAB006A}" dt="2021-04-01T00:17:13.426" v="621" actId="1076"/>
          <ac:picMkLst>
            <pc:docMk/>
            <pc:sldMk cId="588621689" sldId="266"/>
            <ac:picMk id="4" creationId="{EE569C68-7D5C-FD4C-B70A-34813666BAD9}"/>
          </ac:picMkLst>
        </pc:picChg>
        <pc:picChg chg="add mod">
          <ac:chgData name="Wolfenbarger, Thorne S." userId="ead6cd8a-ef38-46d1-979e-93106da76264" providerId="ADAL" clId="{A25DB136-6F75-4C88-8114-A462FFAB006A}" dt="2021-04-01T00:17:13.426" v="621" actId="1076"/>
          <ac:picMkLst>
            <pc:docMk/>
            <pc:sldMk cId="588621689" sldId="266"/>
            <ac:picMk id="5" creationId="{E507390E-175B-4985-A0EB-60871B516793}"/>
          </ac:picMkLst>
        </pc:picChg>
      </pc:sldChg>
      <pc:sldChg chg="addSp modSp add mod">
        <pc:chgData name="Wolfenbarger, Thorne S." userId="ead6cd8a-ef38-46d1-979e-93106da76264" providerId="ADAL" clId="{A25DB136-6F75-4C88-8114-A462FFAB006A}" dt="2021-03-31T23:50:19.338" v="209" actId="20577"/>
        <pc:sldMkLst>
          <pc:docMk/>
          <pc:sldMk cId="3175708051" sldId="267"/>
        </pc:sldMkLst>
        <pc:spChg chg="add mod">
          <ac:chgData name="Wolfenbarger, Thorne S." userId="ead6cd8a-ef38-46d1-979e-93106da76264" providerId="ADAL" clId="{A25DB136-6F75-4C88-8114-A462FFAB006A}" dt="2021-03-31T23:50:19.338" v="209" actId="20577"/>
          <ac:spMkLst>
            <pc:docMk/>
            <pc:sldMk cId="3175708051" sldId="267"/>
            <ac:spMk id="2" creationId="{D0331796-1303-42E7-B83E-CFB50C7BA88A}"/>
          </ac:spMkLst>
        </pc:spChg>
        <pc:spChg chg="mod">
          <ac:chgData name="Wolfenbarger, Thorne S." userId="ead6cd8a-ef38-46d1-979e-93106da76264" providerId="ADAL" clId="{A25DB136-6F75-4C88-8114-A462FFAB006A}" dt="2021-03-31T23:45:58.027" v="177" actId="20577"/>
          <ac:spMkLst>
            <pc:docMk/>
            <pc:sldMk cId="3175708051" sldId="267"/>
            <ac:spMk id="9" creationId="{CD5B7760-DBE9-7F4D-B3EB-719FB338BA05}"/>
          </ac:spMkLst>
        </pc:spChg>
      </pc:sldChg>
      <pc:sldChg chg="addSp modSp add mod">
        <pc:chgData name="Wolfenbarger, Thorne S." userId="ead6cd8a-ef38-46d1-979e-93106da76264" providerId="ADAL" clId="{A25DB136-6F75-4C88-8114-A462FFAB006A}" dt="2021-04-01T00:31:32.648" v="829" actId="1076"/>
        <pc:sldMkLst>
          <pc:docMk/>
          <pc:sldMk cId="3791913311" sldId="268"/>
        </pc:sldMkLst>
        <pc:spChg chg="add mod">
          <ac:chgData name="Wolfenbarger, Thorne S." userId="ead6cd8a-ef38-46d1-979e-93106da76264" providerId="ADAL" clId="{A25DB136-6F75-4C88-8114-A462FFAB006A}" dt="2021-04-01T00:31:32.648" v="829" actId="1076"/>
          <ac:spMkLst>
            <pc:docMk/>
            <pc:sldMk cId="3791913311" sldId="268"/>
            <ac:spMk id="7" creationId="{03E5B8D0-51CA-4168-AADF-7143CDFBA1CF}"/>
          </ac:spMkLst>
        </pc:spChg>
        <pc:picChg chg="mod ord">
          <ac:chgData name="Wolfenbarger, Thorne S." userId="ead6cd8a-ef38-46d1-979e-93106da76264" providerId="ADAL" clId="{A25DB136-6F75-4C88-8114-A462FFAB006A}" dt="2021-04-01T00:31:30.997" v="828" actId="1076"/>
          <ac:picMkLst>
            <pc:docMk/>
            <pc:sldMk cId="3791913311" sldId="268"/>
            <ac:picMk id="4" creationId="{23133D20-DCC0-487C-99C4-46A37F46979C}"/>
          </ac:picMkLst>
        </pc:picChg>
      </pc:sldChg>
      <pc:sldChg chg="modSp add mod">
        <pc:chgData name="Wolfenbarger, Thorne S." userId="ead6cd8a-ef38-46d1-979e-93106da76264" providerId="ADAL" clId="{A25DB136-6F75-4C88-8114-A462FFAB006A}" dt="2021-04-01T00:35:12.115" v="841" actId="14100"/>
        <pc:sldMkLst>
          <pc:docMk/>
          <pc:sldMk cId="2668754158" sldId="269"/>
        </pc:sldMkLst>
        <pc:spChg chg="mod">
          <ac:chgData name="Wolfenbarger, Thorne S." userId="ead6cd8a-ef38-46d1-979e-93106da76264" providerId="ADAL" clId="{A25DB136-6F75-4C88-8114-A462FFAB006A}" dt="2021-04-01T00:35:12.115" v="841" actId="14100"/>
          <ac:spMkLst>
            <pc:docMk/>
            <pc:sldMk cId="2668754158" sldId="269"/>
            <ac:spMk id="2" creationId="{25FC7155-AF0D-4A02-BB0B-0D806E8454A8}"/>
          </ac:spMkLst>
        </pc:spChg>
      </pc:sldChg>
      <pc:sldChg chg="addSp delSp modSp add mod">
        <pc:chgData name="Wolfenbarger, Thorne S." userId="ead6cd8a-ef38-46d1-979e-93106da76264" providerId="ADAL" clId="{A25DB136-6F75-4C88-8114-A462FFAB006A}" dt="2021-04-01T00:20:06.838" v="680" actId="12"/>
        <pc:sldMkLst>
          <pc:docMk/>
          <pc:sldMk cId="462403375" sldId="270"/>
        </pc:sldMkLst>
        <pc:spChg chg="add mod">
          <ac:chgData name="Wolfenbarger, Thorne S." userId="ead6cd8a-ef38-46d1-979e-93106da76264" providerId="ADAL" clId="{A25DB136-6F75-4C88-8114-A462FFAB006A}" dt="2021-04-01T00:20:06.838" v="680" actId="12"/>
          <ac:spMkLst>
            <pc:docMk/>
            <pc:sldMk cId="462403375" sldId="270"/>
            <ac:spMk id="5" creationId="{CF1C4142-86F9-4F8F-96FB-F21B51369CB6}"/>
          </ac:spMkLst>
        </pc:spChg>
        <pc:spChg chg="add del mod">
          <ac:chgData name="Wolfenbarger, Thorne S." userId="ead6cd8a-ef38-46d1-979e-93106da76264" providerId="ADAL" clId="{A25DB136-6F75-4C88-8114-A462FFAB006A}" dt="2021-03-31T23:52:09.465" v="219" actId="478"/>
          <ac:spMkLst>
            <pc:docMk/>
            <pc:sldMk cId="462403375" sldId="270"/>
            <ac:spMk id="6" creationId="{8680CC0B-E484-4EEC-9598-6684A9F55C61}"/>
          </ac:spMkLst>
        </pc:spChg>
        <pc:spChg chg="mod">
          <ac:chgData name="Wolfenbarger, Thorne S." userId="ead6cd8a-ef38-46d1-979e-93106da76264" providerId="ADAL" clId="{A25DB136-6F75-4C88-8114-A462FFAB006A}" dt="2021-03-31T23:52:07.325" v="218"/>
          <ac:spMkLst>
            <pc:docMk/>
            <pc:sldMk cId="462403375" sldId="270"/>
            <ac:spMk id="9" creationId="{CD5B7760-DBE9-7F4D-B3EB-719FB338BA05}"/>
          </ac:spMkLst>
        </pc:spChg>
        <pc:picChg chg="add mod">
          <ac:chgData name="Wolfenbarger, Thorne S." userId="ead6cd8a-ef38-46d1-979e-93106da76264" providerId="ADAL" clId="{A25DB136-6F75-4C88-8114-A462FFAB006A}" dt="2021-03-31T23:52:19.362" v="220" actId="1076"/>
          <ac:picMkLst>
            <pc:docMk/>
            <pc:sldMk cId="462403375" sldId="270"/>
            <ac:picMk id="7" creationId="{A2F1A172-AAF7-4DAD-9BD7-3EB3AE796665}"/>
          </ac:picMkLst>
        </pc:picChg>
        <pc:picChg chg="add mod">
          <ac:chgData name="Wolfenbarger, Thorne S." userId="ead6cd8a-ef38-46d1-979e-93106da76264" providerId="ADAL" clId="{A25DB136-6F75-4C88-8114-A462FFAB006A}" dt="2021-03-31T23:52:19.362" v="220" actId="1076"/>
          <ac:picMkLst>
            <pc:docMk/>
            <pc:sldMk cId="462403375" sldId="270"/>
            <ac:picMk id="8" creationId="{6BBCB598-4CCD-4338-BF9E-CF5C8347A4B9}"/>
          </ac:picMkLst>
        </pc:picChg>
      </pc:sldChg>
      <pc:sldChg chg="addSp modSp add mod">
        <pc:chgData name="Wolfenbarger, Thorne S." userId="ead6cd8a-ef38-46d1-979e-93106da76264" providerId="ADAL" clId="{A25DB136-6F75-4C88-8114-A462FFAB006A}" dt="2021-04-01T00:07:42.826" v="443" actId="20577"/>
        <pc:sldMkLst>
          <pc:docMk/>
          <pc:sldMk cId="2909291691" sldId="271"/>
        </pc:sldMkLst>
        <pc:spChg chg="add mod">
          <ac:chgData name="Wolfenbarger, Thorne S." userId="ead6cd8a-ef38-46d1-979e-93106da76264" providerId="ADAL" clId="{A25DB136-6F75-4C88-8114-A462FFAB006A}" dt="2021-04-01T00:03:40.723" v="312" actId="1076"/>
          <ac:spMkLst>
            <pc:docMk/>
            <pc:sldMk cId="2909291691" sldId="271"/>
            <ac:spMk id="2" creationId="{57796058-7090-479F-8547-9B14D8F8B1AD}"/>
          </ac:spMkLst>
        </pc:spChg>
        <pc:spChg chg="add mod">
          <ac:chgData name="Wolfenbarger, Thorne S." userId="ead6cd8a-ef38-46d1-979e-93106da76264" providerId="ADAL" clId="{A25DB136-6F75-4C88-8114-A462FFAB006A}" dt="2021-04-01T00:04:06.110" v="343" actId="20577"/>
          <ac:spMkLst>
            <pc:docMk/>
            <pc:sldMk cId="2909291691" sldId="271"/>
            <ac:spMk id="6" creationId="{5FAF2D5F-AE68-43BA-A31F-0CE0511087A4}"/>
          </ac:spMkLst>
        </pc:spChg>
        <pc:spChg chg="mod">
          <ac:chgData name="Wolfenbarger, Thorne S." userId="ead6cd8a-ef38-46d1-979e-93106da76264" providerId="ADAL" clId="{A25DB136-6F75-4C88-8114-A462FFAB006A}" dt="2021-04-01T00:07:42.826" v="443" actId="20577"/>
          <ac:spMkLst>
            <pc:docMk/>
            <pc:sldMk cId="2909291691" sldId="271"/>
            <ac:spMk id="9" creationId="{CD5B7760-DBE9-7F4D-B3EB-719FB338BA05}"/>
          </ac:spMkLst>
        </pc:spChg>
        <pc:picChg chg="add mod">
          <ac:chgData name="Wolfenbarger, Thorne S." userId="ead6cd8a-ef38-46d1-979e-93106da76264" providerId="ADAL" clId="{A25DB136-6F75-4C88-8114-A462FFAB006A}" dt="2021-04-01T00:02:32.673" v="294" actId="1076"/>
          <ac:picMkLst>
            <pc:docMk/>
            <pc:sldMk cId="2909291691" sldId="271"/>
            <ac:picMk id="5" creationId="{E28EACD4-ACA5-4418-816D-74F659432E4C}"/>
          </ac:picMkLst>
        </pc:picChg>
      </pc:sldChg>
      <pc:sldChg chg="addSp delSp modSp add mod ord">
        <pc:chgData name="Wolfenbarger, Thorne S." userId="ead6cd8a-ef38-46d1-979e-93106da76264" providerId="ADAL" clId="{A25DB136-6F75-4C88-8114-A462FFAB006A}" dt="2021-03-31T23:59:55.280" v="269"/>
        <pc:sldMkLst>
          <pc:docMk/>
          <pc:sldMk cId="1633274713" sldId="272"/>
        </pc:sldMkLst>
        <pc:spChg chg="add del mod">
          <ac:chgData name="Wolfenbarger, Thorne S." userId="ead6cd8a-ef38-46d1-979e-93106da76264" providerId="ADAL" clId="{A25DB136-6F75-4C88-8114-A462FFAB006A}" dt="2021-03-31T23:54:18.729" v="236" actId="478"/>
          <ac:spMkLst>
            <pc:docMk/>
            <pc:sldMk cId="1633274713" sldId="272"/>
            <ac:spMk id="5" creationId="{29CA52DD-E4F6-4AD1-8FF6-9E8992982248}"/>
          </ac:spMkLst>
        </pc:spChg>
        <pc:spChg chg="add mod">
          <ac:chgData name="Wolfenbarger, Thorne S." userId="ead6cd8a-ef38-46d1-979e-93106da76264" providerId="ADAL" clId="{A25DB136-6F75-4C88-8114-A462FFAB006A}" dt="2021-03-31T23:54:27.855" v="238" actId="2711"/>
          <ac:spMkLst>
            <pc:docMk/>
            <pc:sldMk cId="1633274713" sldId="272"/>
            <ac:spMk id="6" creationId="{ECBA9765-57F4-4F34-A952-C18F1DC08D03}"/>
          </ac:spMkLst>
        </pc:spChg>
        <pc:spChg chg="mod">
          <ac:chgData name="Wolfenbarger, Thorne S." userId="ead6cd8a-ef38-46d1-979e-93106da76264" providerId="ADAL" clId="{A25DB136-6F75-4C88-8114-A462FFAB006A}" dt="2021-03-31T23:54:16.241" v="235"/>
          <ac:spMkLst>
            <pc:docMk/>
            <pc:sldMk cId="1633274713" sldId="272"/>
            <ac:spMk id="9" creationId="{CD5B7760-DBE9-7F4D-B3EB-719FB338BA05}"/>
          </ac:spMkLst>
        </pc:spChg>
        <pc:picChg chg="add mod">
          <ac:chgData name="Wolfenbarger, Thorne S." userId="ead6cd8a-ef38-46d1-979e-93106da76264" providerId="ADAL" clId="{A25DB136-6F75-4C88-8114-A462FFAB006A}" dt="2021-03-31T23:54:21.274" v="237" actId="1076"/>
          <ac:picMkLst>
            <pc:docMk/>
            <pc:sldMk cId="1633274713" sldId="272"/>
            <ac:picMk id="7" creationId="{AF0FEC40-E80B-4A17-A0FC-3B1C8A63ADAE}"/>
          </ac:picMkLst>
        </pc:picChg>
      </pc:sldChg>
      <pc:sldChg chg="addSp delSp modSp add mod">
        <pc:chgData name="Wolfenbarger, Thorne S." userId="ead6cd8a-ef38-46d1-979e-93106da76264" providerId="ADAL" clId="{A25DB136-6F75-4C88-8114-A462FFAB006A}" dt="2021-04-01T00:23:55.817" v="700" actId="1076"/>
        <pc:sldMkLst>
          <pc:docMk/>
          <pc:sldMk cId="1997440895" sldId="273"/>
        </pc:sldMkLst>
        <pc:spChg chg="add del mod">
          <ac:chgData name="Wolfenbarger, Thorne S." userId="ead6cd8a-ef38-46d1-979e-93106da76264" providerId="ADAL" clId="{A25DB136-6F75-4C88-8114-A462FFAB006A}" dt="2021-03-31T23:55:58.121" v="241" actId="478"/>
          <ac:spMkLst>
            <pc:docMk/>
            <pc:sldMk cId="1997440895" sldId="273"/>
            <ac:spMk id="5" creationId="{FEF8A351-8C4E-42E1-AA1D-FC261924E0F2}"/>
          </ac:spMkLst>
        </pc:spChg>
        <pc:spChg chg="add mod">
          <ac:chgData name="Wolfenbarger, Thorne S." userId="ead6cd8a-ef38-46d1-979e-93106da76264" providerId="ADAL" clId="{A25DB136-6F75-4C88-8114-A462FFAB006A}" dt="2021-04-01T00:18:14.858" v="633" actId="20577"/>
          <ac:spMkLst>
            <pc:docMk/>
            <pc:sldMk cId="1997440895" sldId="273"/>
            <ac:spMk id="6" creationId="{20D5B42D-32C4-4534-B2FB-24106580ECCE}"/>
          </ac:spMkLst>
        </pc:spChg>
        <pc:spChg chg="mod">
          <ac:chgData name="Wolfenbarger, Thorne S." userId="ead6cd8a-ef38-46d1-979e-93106da76264" providerId="ADAL" clId="{A25DB136-6F75-4C88-8114-A462FFAB006A}" dt="2021-03-31T23:56:01.362" v="244"/>
          <ac:spMkLst>
            <pc:docMk/>
            <pc:sldMk cId="1997440895" sldId="273"/>
            <ac:spMk id="9" creationId="{CD5B7760-DBE9-7F4D-B3EB-719FB338BA05}"/>
          </ac:spMkLst>
        </pc:spChg>
        <pc:spChg chg="add mod">
          <ac:chgData name="Wolfenbarger, Thorne S." userId="ead6cd8a-ef38-46d1-979e-93106da76264" providerId="ADAL" clId="{A25DB136-6F75-4C88-8114-A462FFAB006A}" dt="2021-04-01T00:23:55.817" v="700" actId="1076"/>
          <ac:spMkLst>
            <pc:docMk/>
            <pc:sldMk cId="1997440895" sldId="273"/>
            <ac:spMk id="11" creationId="{4AEF2B22-C109-40DE-9B65-BE9AC99AC8D5}"/>
          </ac:spMkLst>
        </pc:spChg>
        <pc:picChg chg="add mod">
          <ac:chgData name="Wolfenbarger, Thorne S." userId="ead6cd8a-ef38-46d1-979e-93106da76264" providerId="ADAL" clId="{A25DB136-6F75-4C88-8114-A462FFAB006A}" dt="2021-04-01T00:23:25.314" v="692" actId="1076"/>
          <ac:picMkLst>
            <pc:docMk/>
            <pc:sldMk cId="1997440895" sldId="273"/>
            <ac:picMk id="8" creationId="{475357A8-C933-4DBE-A7C2-FAD099476EA9}"/>
          </ac:picMkLst>
        </pc:picChg>
        <pc:picChg chg="add mod">
          <ac:chgData name="Wolfenbarger, Thorne S." userId="ead6cd8a-ef38-46d1-979e-93106da76264" providerId="ADAL" clId="{A25DB136-6F75-4C88-8114-A462FFAB006A}" dt="2021-04-01T00:23:32.495" v="694" actId="14100"/>
          <ac:picMkLst>
            <pc:docMk/>
            <pc:sldMk cId="1997440895" sldId="273"/>
            <ac:picMk id="10" creationId="{097F936A-C547-4794-9942-D444D680AFD4}"/>
          </ac:picMkLst>
        </pc:picChg>
      </pc:sldChg>
      <pc:sldChg chg="addSp delSp modSp add mod">
        <pc:chgData name="Wolfenbarger, Thorne S." userId="ead6cd8a-ef38-46d1-979e-93106da76264" providerId="ADAL" clId="{A25DB136-6F75-4C88-8114-A462FFAB006A}" dt="2021-04-01T00:17:45.243" v="626" actId="5793"/>
        <pc:sldMkLst>
          <pc:docMk/>
          <pc:sldMk cId="1531429996" sldId="274"/>
        </pc:sldMkLst>
        <pc:spChg chg="add del mod">
          <ac:chgData name="Wolfenbarger, Thorne S." userId="ead6cd8a-ef38-46d1-979e-93106da76264" providerId="ADAL" clId="{A25DB136-6F75-4C88-8114-A462FFAB006A}" dt="2021-03-31T23:58:54.425" v="262" actId="478"/>
          <ac:spMkLst>
            <pc:docMk/>
            <pc:sldMk cId="1531429996" sldId="274"/>
            <ac:spMk id="5" creationId="{61B74DF1-BB5D-4288-859B-913403339DEC}"/>
          </ac:spMkLst>
        </pc:spChg>
        <pc:spChg chg="add mod">
          <ac:chgData name="Wolfenbarger, Thorne S." userId="ead6cd8a-ef38-46d1-979e-93106da76264" providerId="ADAL" clId="{A25DB136-6F75-4C88-8114-A462FFAB006A}" dt="2021-04-01T00:17:45.243" v="626" actId="5793"/>
          <ac:spMkLst>
            <pc:docMk/>
            <pc:sldMk cId="1531429996" sldId="274"/>
            <ac:spMk id="6" creationId="{E5232230-31E2-4554-B167-511F1A310E5A}"/>
          </ac:spMkLst>
        </pc:spChg>
        <pc:spChg chg="mod">
          <ac:chgData name="Wolfenbarger, Thorne S." userId="ead6cd8a-ef38-46d1-979e-93106da76264" providerId="ADAL" clId="{A25DB136-6F75-4C88-8114-A462FFAB006A}" dt="2021-03-31T23:58:56.992" v="265"/>
          <ac:spMkLst>
            <pc:docMk/>
            <pc:sldMk cId="1531429996" sldId="274"/>
            <ac:spMk id="9" creationId="{CD5B7760-DBE9-7F4D-B3EB-719FB338BA05}"/>
          </ac:spMkLst>
        </pc:spChg>
      </pc:sldChg>
      <pc:sldChg chg="modSp add del mod modTransition addCm modCm">
        <pc:chgData name="Wolfenbarger, Thorne S." userId="ead6cd8a-ef38-46d1-979e-93106da76264" providerId="ADAL" clId="{A25DB136-6F75-4C88-8114-A462FFAB006A}" dt="2021-04-01T00:15:44.554" v="605"/>
        <pc:sldMkLst>
          <pc:docMk/>
          <pc:sldMk cId="4020142928" sldId="275"/>
        </pc:sldMkLst>
        <pc:spChg chg="add mod">
          <ac:chgData name="Wolfenbarger, Thorne S." userId="ead6cd8a-ef38-46d1-979e-93106da76264" providerId="ADAL" clId="{A25DB136-6F75-4C88-8114-A462FFAB006A}" dt="2021-04-01T00:12:36.536" v="588" actId="20577"/>
          <ac:spMkLst>
            <pc:docMk/>
            <pc:sldMk cId="4020142928" sldId="275"/>
            <ac:spMk id="5" creationId="{93E2C993-32F4-4322-84CE-67153A4F5250}"/>
          </ac:spMkLst>
        </pc:spChg>
        <pc:spChg chg="mod">
          <ac:chgData name="Wolfenbarger, Thorne S." userId="ead6cd8a-ef38-46d1-979e-93106da76264" providerId="ADAL" clId="{A25DB136-6F75-4C88-8114-A462FFAB006A}" dt="2021-04-01T00:13:47.963" v="602" actId="20577"/>
          <ac:spMkLst>
            <pc:docMk/>
            <pc:sldMk cId="4020142928" sldId="275"/>
            <ac:spMk id="9" creationId="{CD5B7760-DBE9-7F4D-B3EB-719FB338BA05}"/>
          </ac:spMkLst>
        </pc:spChg>
      </pc:sldChg>
      <pc:sldChg chg="addSp modSp add del mod modTransition">
        <pc:chgData name="Wolfenbarger, Thorne S." userId="ead6cd8a-ef38-46d1-979e-93106da76264" providerId="ADAL" clId="{A25DB136-6F75-4C88-8114-A462FFAB006A}" dt="2021-04-01T00:08:01.758" v="449" actId="113"/>
        <pc:sldMkLst>
          <pc:docMk/>
          <pc:sldMk cId="4178234749" sldId="276"/>
        </pc:sldMkLst>
        <pc:spChg chg="add mod">
          <ac:chgData name="Wolfenbarger, Thorne S." userId="ead6cd8a-ef38-46d1-979e-93106da76264" providerId="ADAL" clId="{A25DB136-6F75-4C88-8114-A462FFAB006A}" dt="2021-04-01T00:08:01.758" v="449" actId="113"/>
          <ac:spMkLst>
            <pc:docMk/>
            <pc:sldMk cId="4178234749" sldId="276"/>
            <ac:spMk id="6" creationId="{76B053EA-FCAE-4760-A0EF-9B8258C75B02}"/>
          </ac:spMkLst>
        </pc:spChg>
        <pc:spChg chg="mod">
          <ac:chgData name="Wolfenbarger, Thorne S." userId="ead6cd8a-ef38-46d1-979e-93106da76264" providerId="ADAL" clId="{A25DB136-6F75-4C88-8114-A462FFAB006A}" dt="2021-04-01T00:07:49.432" v="447" actId="20577"/>
          <ac:spMkLst>
            <pc:docMk/>
            <pc:sldMk cId="4178234749" sldId="276"/>
            <ac:spMk id="9" creationId="{CD5B7760-DBE9-7F4D-B3EB-719FB338BA05}"/>
          </ac:spMkLst>
        </pc:spChg>
        <pc:picChg chg="add mod">
          <ac:chgData name="Wolfenbarger, Thorne S." userId="ead6cd8a-ef38-46d1-979e-93106da76264" providerId="ADAL" clId="{A25DB136-6F75-4C88-8114-A462FFAB006A}" dt="2021-04-01T00:05:33.496" v="370" actId="14100"/>
          <ac:picMkLst>
            <pc:docMk/>
            <pc:sldMk cId="4178234749" sldId="276"/>
            <ac:picMk id="5" creationId="{6BAA8962-6861-4A8F-A1B0-9CA8DBC977B6}"/>
          </ac:picMkLst>
        </pc:picChg>
      </pc:sldChg>
      <pc:sldChg chg="add del modTransition">
        <pc:chgData name="Wolfenbarger, Thorne S." userId="ead6cd8a-ef38-46d1-979e-93106da76264" providerId="ADAL" clId="{A25DB136-6F75-4C88-8114-A462FFAB006A}" dt="2021-04-01T00:14:03.491" v="603" actId="47"/>
        <pc:sldMkLst>
          <pc:docMk/>
          <pc:sldMk cId="0" sldId="277"/>
        </pc:sldMkLst>
      </pc:sldChg>
      <pc:sldChg chg="addSp modSp add del mod ord">
        <pc:chgData name="Wolfenbarger, Thorne S." userId="ead6cd8a-ef38-46d1-979e-93106da76264" providerId="ADAL" clId="{A25DB136-6F75-4C88-8114-A462FFAB006A}" dt="2021-04-01T00:24:58.362" v="701" actId="47"/>
        <pc:sldMkLst>
          <pc:docMk/>
          <pc:sldMk cId="1435109598" sldId="278"/>
        </pc:sldMkLst>
        <pc:spChg chg="mod">
          <ac:chgData name="Wolfenbarger, Thorne S." userId="ead6cd8a-ef38-46d1-979e-93106da76264" providerId="ADAL" clId="{A25DB136-6F75-4C88-8114-A462FFAB006A}" dt="2021-04-01T00:18:57.291" v="661" actId="20577"/>
          <ac:spMkLst>
            <pc:docMk/>
            <pc:sldMk cId="1435109598" sldId="278"/>
            <ac:spMk id="9" creationId="{CD5B7760-DBE9-7F4D-B3EB-719FB338BA05}"/>
          </ac:spMkLst>
        </pc:spChg>
        <pc:picChg chg="add mod">
          <ac:chgData name="Wolfenbarger, Thorne S." userId="ead6cd8a-ef38-46d1-979e-93106da76264" providerId="ADAL" clId="{A25DB136-6F75-4C88-8114-A462FFAB006A}" dt="2021-04-01T00:19:42.560" v="679" actId="1076"/>
          <ac:picMkLst>
            <pc:docMk/>
            <pc:sldMk cId="1435109598" sldId="278"/>
            <ac:picMk id="5" creationId="{4AE35CB8-1857-4AE4-858D-479493763E78}"/>
          </ac:picMkLst>
        </pc:picChg>
      </pc:sldChg>
      <pc:sldChg chg="addSp modSp add mod ord">
        <pc:chgData name="Wolfenbarger, Thorne S." userId="ead6cd8a-ef38-46d1-979e-93106da76264" providerId="ADAL" clId="{A25DB136-6F75-4C88-8114-A462FFAB006A}" dt="2021-04-01T00:19:28.105" v="674"/>
        <pc:sldMkLst>
          <pc:docMk/>
          <pc:sldMk cId="2433421637" sldId="279"/>
        </pc:sldMkLst>
        <pc:picChg chg="add mod">
          <ac:chgData name="Wolfenbarger, Thorne S." userId="ead6cd8a-ef38-46d1-979e-93106da76264" providerId="ADAL" clId="{A25DB136-6F75-4C88-8114-A462FFAB006A}" dt="2021-04-01T00:19:26.034" v="672" actId="14100"/>
          <ac:picMkLst>
            <pc:docMk/>
            <pc:sldMk cId="2433421637" sldId="279"/>
            <ac:picMk id="5" creationId="{3976F01F-B024-40A9-99AD-B70257B0A12F}"/>
          </ac:picMkLst>
        </pc:picChg>
        <pc:picChg chg="add mod">
          <ac:chgData name="Wolfenbarger, Thorne S." userId="ead6cd8a-ef38-46d1-979e-93106da76264" providerId="ADAL" clId="{A25DB136-6F75-4C88-8114-A462FFAB006A}" dt="2021-04-01T00:19:21.346" v="670" actId="14100"/>
          <ac:picMkLst>
            <pc:docMk/>
            <pc:sldMk cId="2433421637" sldId="279"/>
            <ac:picMk id="6" creationId="{9CD2AE45-BFBB-4FB7-8A41-2DB6AD00CC4F}"/>
          </ac:picMkLst>
        </pc:picChg>
      </pc:sldChg>
      <pc:sldChg chg="modSp add mod ord modTransition">
        <pc:chgData name="Wolfenbarger, Thorne S." userId="ead6cd8a-ef38-46d1-979e-93106da76264" providerId="ADAL" clId="{A25DB136-6F75-4C88-8114-A462FFAB006A}" dt="2021-04-01T00:30:04.537" v="805" actId="20577"/>
        <pc:sldMkLst>
          <pc:docMk/>
          <pc:sldMk cId="0" sldId="280"/>
        </pc:sldMkLst>
        <pc:spChg chg="mod">
          <ac:chgData name="Wolfenbarger, Thorne S." userId="ead6cd8a-ef38-46d1-979e-93106da76264" providerId="ADAL" clId="{A25DB136-6F75-4C88-8114-A462FFAB006A}" dt="2021-04-01T00:30:04.537" v="805" actId="20577"/>
          <ac:spMkLst>
            <pc:docMk/>
            <pc:sldMk cId="0" sldId="280"/>
            <ac:spMk id="148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31T17:15:31.125" idx="1">
    <p:pos x="9881" y="2193"/>
    <p:text>Get a photo of the new effective body from Gavin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5F92B-9D92-47CB-8E4E-A11B675276A9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A0C9-B8A5-4739-8360-8A6EC04FE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3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165">
              <a:buClr>
                <a:srgbClr val="000000"/>
              </a:buClr>
              <a:buFont typeface="Arial"/>
              <a:buChar char="•"/>
            </a:pPr>
            <a:r>
              <a:rPr lang="en-US" sz="1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Effective Body outline for wind tunnel model</a:t>
            </a:r>
            <a:endParaRPr lang="en-US" dirty="0">
              <a:latin typeface="Arial"/>
              <a:cs typeface="Arial"/>
            </a:endParaRPr>
          </a:p>
          <a:p>
            <a:pPr marL="685800" indent="-685165">
              <a:buClr>
                <a:srgbClr val="000000"/>
              </a:buClr>
              <a:buFont typeface="Arial"/>
              <a:buChar char="•"/>
            </a:pPr>
            <a:r>
              <a:rPr lang="en-US" sz="1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Note increase in chord and associated increase in chord-Re</a:t>
            </a:r>
          </a:p>
          <a:p>
            <a:pPr marL="685800" indent="-685165">
              <a:buClr>
                <a:srgbClr val="000000"/>
              </a:buClr>
              <a:buFont typeface="Arial"/>
              <a:buChar char="•"/>
            </a:pPr>
            <a:r>
              <a:rPr lang="en-US" sz="1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Target Re = 1.33M based on physical body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0A0C9-B8A5-4739-8360-8A6EC04FE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Stall angle ~13.3(deg)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Reattachment angle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~11.5(deg)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0A0C9-B8A5-4739-8360-8A6EC04FE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6120" indent="-685800">
              <a:buSzPct val="68000"/>
              <a:buFont typeface="Arial" panose="020B0604020202020204" pitchFamily="34" charset="0"/>
              <a:buChar char="•"/>
            </a:pPr>
            <a:r>
              <a:rPr lang="en-US" sz="1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 NACA0012 at Re = 475k reattaches (post stall) at ~ 11.5(deg)</a:t>
            </a:r>
          </a:p>
          <a:p>
            <a:pPr marL="906120" indent="-685800">
              <a:buSzPct val="68000"/>
              <a:buFont typeface="Arial" panose="020B0604020202020204" pitchFamily="34" charset="0"/>
              <a:buChar char="•"/>
            </a:pPr>
            <a:r>
              <a:rPr lang="en-US" sz="12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The effective body could not be run at Re = 1.3M - only to 750k where the stall angle was about ten (10) degrees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0A0C9-B8A5-4739-8360-8A6EC04FE1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0A0C9-B8A5-4739-8360-8A6EC04FE1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hyperlink" Target="https://www.flightglobal.com/aerospace/fatigue-cracking-in-turbine-blade-led-to-as355-f1-engine-failure/137211.artic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flickr.com/photos/golfcharlie232/4862945605/sizes/o/" TargetMode="External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Theory of Stall Hysteresis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reattachment angle is less than the separation stall angle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pic>
        <p:nvPicPr>
          <p:cNvPr id="1026" name="Picture 2" descr="Arizona NASA Horizontal Black">
            <a:extLst>
              <a:ext uri="{FF2B5EF4-FFF2-40B4-BE49-F238E27FC236}">
                <a16:creationId xmlns:a16="http://schemas.microsoft.com/office/drawing/2014/main" id="{06DFC676-9192-427D-B202-FE4B9A8D2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/>
          <a:stretch/>
        </p:blipFill>
        <p:spPr bwMode="auto">
          <a:xfrm>
            <a:off x="0" y="12382249"/>
            <a:ext cx="9753600" cy="1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761DA-71CE-4EFF-B3C6-FF65632E096F}"/>
              </a:ext>
            </a:extLst>
          </p:cNvPr>
          <p:cNvSpPr txBox="1"/>
          <p:nvPr/>
        </p:nvSpPr>
        <p:spPr>
          <a:xfrm>
            <a:off x="3279229" y="8472766"/>
            <a:ext cx="4536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Thorne Wolfenbarger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FBCB8-8AD3-46DA-B55E-F6800B308250}"/>
              </a:ext>
            </a:extLst>
          </p:cNvPr>
          <p:cNvSpPr txBox="1"/>
          <p:nvPr/>
        </p:nvSpPr>
        <p:spPr>
          <a:xfrm>
            <a:off x="3279229" y="9236624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Babcock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195E4-D131-4945-8786-B35407B2AF06}"/>
              </a:ext>
            </a:extLst>
          </p:cNvPr>
          <p:cNvSpPr txBox="1"/>
          <p:nvPr/>
        </p:nvSpPr>
        <p:spPr>
          <a:xfrm>
            <a:off x="3279229" y="10000483"/>
            <a:ext cx="3938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Wallace Morris</a:t>
            </a:r>
          </a:p>
        </p:txBody>
      </p:sp>
      <p:pic>
        <p:nvPicPr>
          <p:cNvPr id="2050" name="Picture 2" descr="USAFA Aero Department Challenge Coin">
            <a:extLst>
              <a:ext uri="{FF2B5EF4-FFF2-40B4-BE49-F238E27FC236}">
                <a16:creationId xmlns:a16="http://schemas.microsoft.com/office/drawing/2014/main" id="{E41E3B00-C6C3-4D31-A015-045766BD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E5232230-31E2-4554-B167-511F1A310E5A}"/>
              </a:ext>
            </a:extLst>
          </p:cNvPr>
          <p:cNvSpPr txBox="1"/>
          <p:nvPr/>
        </p:nvSpPr>
        <p:spPr>
          <a:xfrm>
            <a:off x="1221146" y="2748215"/>
            <a:ext cx="21944880" cy="8533440"/>
          </a:xfrm>
          <a:prstGeom prst="rect">
            <a:avLst/>
          </a:prstGeom>
          <a:noFill/>
          <a:ln>
            <a:noFill/>
          </a:ln>
        </p:spPr>
        <p:txBody>
          <a:bodyPr lIns="180000" tIns="90000" rIns="180000" bIns="90000" anchor="t"/>
          <a:lstStyle/>
          <a:p>
            <a:pPr marL="685800" indent="-6858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54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906145" indent="-685800">
              <a:buClr>
                <a:schemeClr val="tx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54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More testing is still required to validate or refute the current hypothesis. However…</a:t>
            </a:r>
          </a:p>
          <a:p>
            <a:pPr marL="685800" indent="-6858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54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906145" indent="-685800">
              <a:buClr>
                <a:schemeClr val="tx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54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Understanding the mechanism for hysteresis may lead to predicting the size of the loop and, therefore, the ability </a:t>
            </a:r>
            <a:r>
              <a:rPr lang="en-US" sz="5400" b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 design around it!</a:t>
            </a:r>
            <a:endParaRPr lang="en-US" sz="54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</p:txBody>
      </p:sp>
      <p:pic>
        <p:nvPicPr>
          <p:cNvPr id="7" name="Picture 2" descr="USAFA Aero Department Challenge Coin">
            <a:extLst>
              <a:ext uri="{FF2B5EF4-FFF2-40B4-BE49-F238E27FC236}">
                <a16:creationId xmlns:a16="http://schemas.microsoft.com/office/drawing/2014/main" id="{0DC63981-79E1-4D11-9299-1AD7F1BF8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2999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and Future Directions</a:t>
            </a: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93E2C993-32F4-4322-84CE-67153A4F5250}"/>
              </a:ext>
            </a:extLst>
          </p:cNvPr>
          <p:cNvSpPr/>
          <p:nvPr/>
        </p:nvSpPr>
        <p:spPr>
          <a:xfrm>
            <a:off x="1297587" y="2713205"/>
            <a:ext cx="21258000" cy="896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Effective Body at Re=1.3M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4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Generate More Effective Bodies (e.g. NACA0015)</a:t>
            </a: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EC5E05C-4121-4201-9D29-7FEB1C7D8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686" y="4702560"/>
            <a:ext cx="11610676" cy="8704689"/>
          </a:xfrm>
          <a:prstGeom prst="rect">
            <a:avLst/>
          </a:prstGeom>
        </p:spPr>
      </p:pic>
      <p:pic>
        <p:nvPicPr>
          <p:cNvPr id="11" name="Picture 2" descr="USAFA Aero Department Challenge Coin">
            <a:extLst>
              <a:ext uri="{FF2B5EF4-FFF2-40B4-BE49-F238E27FC236}">
                <a16:creationId xmlns:a16="http://schemas.microsoft.com/office/drawing/2014/main" id="{83096859-DFB0-4CF0-9B04-831638BC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4292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69C68-7D5C-FD4C-B70A-34813666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937" y="11179976"/>
            <a:ext cx="5067300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157F0-8166-4ED5-89D8-DB1F7A89D339}"/>
              </a:ext>
            </a:extLst>
          </p:cNvPr>
          <p:cNvSpPr txBox="1"/>
          <p:nvPr/>
        </p:nvSpPr>
        <p:spPr>
          <a:xfrm>
            <a:off x="2806699" y="6196280"/>
            <a:ext cx="18773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rizona NASA Horizontal Black">
            <a:extLst>
              <a:ext uri="{FF2B5EF4-FFF2-40B4-BE49-F238E27FC236}">
                <a16:creationId xmlns:a16="http://schemas.microsoft.com/office/drawing/2014/main" id="{E507390E-175B-4985-A0EB-60871B516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/>
          <a:stretch/>
        </p:blipFill>
        <p:spPr bwMode="auto">
          <a:xfrm>
            <a:off x="7316785" y="12382249"/>
            <a:ext cx="9753600" cy="1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SAFA Aero Department Challenge Coin">
            <a:extLst>
              <a:ext uri="{FF2B5EF4-FFF2-40B4-BE49-F238E27FC236}">
                <a16:creationId xmlns:a16="http://schemas.microsoft.com/office/drawing/2014/main" id="{F65DA4BA-2F45-4306-AD29-485D6C87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2168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46467" y="3402720"/>
            <a:ext cx="24040708" cy="9270000"/>
          </a:xfrm>
          <a:prstGeom prst="rect">
            <a:avLst/>
          </a:prstGeom>
          <a:noFill/>
          <a:ln>
            <a:noFill/>
          </a:ln>
        </p:spPr>
        <p:txBody>
          <a:bodyPr lIns="180000" tIns="90000" rIns="180000" bIns="90000" anchor="t"/>
          <a:lstStyle/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[1] W.J. Morris II, </a:t>
            </a:r>
            <a:r>
              <a:rPr lang="de-DE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Cole Zenker, Jesse Ingraham and Thorne Wolfenbarger, 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“A Theory of Stall Hysteresis – Why the reattachment angle is less than the separation stall angle”, AIAA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Scitech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Forum 2020 doi:10.2514/6.2020-1981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[2] W.J. Morris II &amp; Z.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“Stall onset on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aerofoils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at low to moderately high Reynolds number flows,”  J. Fluid Mech. (2013), vol. 733,  pp. 439-472.  doi:10.1017/jfm.2013.440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[3] J. Anderson, </a:t>
            </a:r>
            <a:r>
              <a:rPr lang="en-US" sz="1800" i="1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Fundamentals of Aerodynamics 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5th Ed 2011, Chapter 3, McGraw-Hill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[4] Z. Yang, H. Igarashi, M. Martin and H. Hu, “An Experimental Investigation on Aerodynamic Hysteresis of a Low-Reynolds Number Airfoil,” AIAA Aerospace Sciences Meeting, AIAA-2008-0315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[5] D. Crider &amp; J. Foster, “Simulation Modeling Requirements for Loss-of-Control Accident Prevention of Turboprop Transport Aircraft,” AIAA Modeling and Simulation Technologies Conference, AIAA 2012-4569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[6] C.P. Butterfield, A.C. Hansen, D. Simms, G. Scott, “Dynamics Stall on Wind Turbine Blades,” 1991,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NREL TP-257-4510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[7] M.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Arjomandi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and R. Kelso, “Estimation of Dynamic Stall on Wind Turbine Blades using an Analytical Model,” 18th Australasian Fluid Mechanics Conference, 2012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[8]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Zhiping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LI, Peng ZHANG,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Tianyu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PAN,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Qiushi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LI, Jian ZHANG, 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“Hysteresis behaviors of compressor rotating stall with cusp catastrophic model,”  Chinese j. of Aeronautics, May 2018, vol 31,  pp. 1075-1084.  doi.org/10.1016/j.cja.2018.02.010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[9] Z.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Rusak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 &amp; W. Morris II, “Stall Onset on Airfoils at Moderately High Reynolds Number Flows,” ASME Journal of Fluids Engineering November 1, 2011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[10]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Lighthill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, M.J., “On Displacement Thickness,” Journal of Fluid Mechanics, Vol. 4, No. 4, 1958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[11] Traub, L.W., “Effects of Plain and Gurney Flaps on a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Nonslender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 Delta Wing,” Journal of Aircraft, Vol. 56, No. 2, 2019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[12] Traub, L.W., “Experimental Investigation of a Morphable Biplane,” Journal of Aircraft, Vol. 49, No. 1, 2012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[13]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Khare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, A., Singh, A.,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Nokam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, K., “Best Practices in Grid Generation for CFD Applications Using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Hypermesh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,”  Computational Research Laboratories, Pune, Maharashtra, India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[14] Rumsey, C. L.,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Spalart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, P. R., “Turbulence Model Behavior in Low Reynolds Number Regions of Aerodynamic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Flowfields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,” AIAA Journal, Vol. 47, No. 4, 2009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[15] Anderson, R.F., “The Aerodynamic Characteristics of Airfoils at Negative Angles of Attack,”  National Advisory Committee for Aeronautics, Technical Note No. 412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[16] E. Jacobs &amp; A. Sherman, “Airfoil Section Characteristics as Affected by Variations of the Reynolds Number,” NACA TR-586, 1937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[17] A. Mendelson, “Aerodynamic Hysteresis as a Factor in Critical Flutter Speed of Compressor Blades at Stalling Conditions”, J. Aeronautical Sciences, Vol. 16, No. 11 (1949), pp. 645-652. Doi.org/10.2514 8.11879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[18] B.W. McCormick, “Aerodynamics Aeronautics and Flight Mechanics,” Wiley and Sons, second edition, 1995, p.142, figure 3.81.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[19] I.H Abbott &amp; A.E </a:t>
            </a:r>
            <a:r>
              <a:rPr lang="en-US" sz="1800" spc="-2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VonDoenhoff</a:t>
            </a: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,, “Theory of Wing Sections,” 1958, 2nd Edition, Dover Press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9710">
              <a:buSzPct val="68000"/>
            </a:pPr>
            <a:r>
              <a:rPr lang="en-US" sz="1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Lucida Sans Unicode"/>
                <a:cs typeface="Arial" panose="020B0604020202020204" pitchFamily="34" charset="0"/>
              </a:rPr>
              <a:t>[20] A. Sherman, “Interference of Wings and Fuselage from Test of 30 Combinations with Triangular and Elliptical Fuselages in the NACA Variable-Density Tunnel”, NACA TN 1272, 1947]</a:t>
            </a: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48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144947" y="1041120"/>
            <a:ext cx="21944880" cy="2193120"/>
          </a:xfrm>
          <a:prstGeom prst="rect">
            <a:avLst/>
          </a:prstGeom>
          <a:noFill/>
          <a:ln>
            <a:noFill/>
          </a:ln>
        </p:spPr>
        <p:txBody>
          <a:bodyPr lIns="180000" tIns="90000" rIns="180000" bIns="90000" anchor="ctr"/>
          <a:lstStyle/>
          <a:p>
            <a:pPr algn="ctr"/>
            <a:r>
              <a:rPr lang="en-US" sz="4400" b="1" spc="-2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References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Slides</a:t>
            </a:r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976F01F-B024-40A9-99AD-B70257B0A12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211859" y="3883240"/>
            <a:ext cx="11475076" cy="7127660"/>
          </a:xfrm>
          <a:prstGeom prst="rect">
            <a:avLst/>
          </a:prstGeom>
          <a:ln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CD2AE45-BFBB-4FB7-8A41-2DB6AD00CC4F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" y="2594983"/>
            <a:ext cx="11023600" cy="5919635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USAFA Aero Department Challenge Coin">
            <a:extLst>
              <a:ext uri="{FF2B5EF4-FFF2-40B4-BE49-F238E27FC236}">
                <a16:creationId xmlns:a16="http://schemas.microsoft.com/office/drawing/2014/main" id="{3AC08941-A655-45A6-A2EB-A5FE0828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2163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3133D20-DCC0-487C-99C4-46A37F46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98" y="2286001"/>
            <a:ext cx="8670607" cy="8921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is Stall Hysteresis?</a:t>
            </a: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D4AA9-B0B2-444C-9162-65419463608C}"/>
              </a:ext>
            </a:extLst>
          </p:cNvPr>
          <p:cNvSpPr txBox="1"/>
          <p:nvPr/>
        </p:nvSpPr>
        <p:spPr>
          <a:xfrm>
            <a:off x="12333148" y="2800948"/>
            <a:ext cx="1136346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Calibri"/>
              </a:rPr>
              <a:t>Flow state depends on flow history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latin typeface="Arial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>
                <a:latin typeface="Arial"/>
                <a:cs typeface="Calibri"/>
              </a:rPr>
              <a:t>When an airfoil exceeds its stall angle and recovers at a lower AOA</a:t>
            </a: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03E5B8D0-51CA-4168-AADF-7143CDFBA1CF}"/>
              </a:ext>
            </a:extLst>
          </p:cNvPr>
          <p:cNvSpPr/>
          <p:nvPr/>
        </p:nvSpPr>
        <p:spPr>
          <a:xfrm>
            <a:off x="6747505" y="9019849"/>
            <a:ext cx="2028211" cy="576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McCormick 1995 [18]</a:t>
            </a:r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Sherman 1947 [</a:t>
            </a:r>
            <a:r>
              <a:rPr lang="en-US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6B8976-CCA1-4397-A7C0-42F65523D4EA}"/>
              </a:ext>
            </a:extLst>
          </p:cNvPr>
          <p:cNvSpPr/>
          <p:nvPr/>
        </p:nvSpPr>
        <p:spPr>
          <a:xfrm>
            <a:off x="6932141" y="3023372"/>
            <a:ext cx="576544" cy="5765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EC9BA4-8561-4CF3-8B9F-AE3ADBE0A5A7}"/>
              </a:ext>
            </a:extLst>
          </p:cNvPr>
          <p:cNvSpPr txBox="1"/>
          <p:nvPr/>
        </p:nvSpPr>
        <p:spPr>
          <a:xfrm>
            <a:off x="7906548" y="4168437"/>
            <a:ext cx="2860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Catastrophe Angle</a:t>
            </a:r>
          </a:p>
          <a:p>
            <a:pPr algn="ctr"/>
            <a:r>
              <a:rPr lang="en-US" sz="2800" dirty="0"/>
              <a:t>(Stall Angle)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3CF805-F40B-4D11-99AF-483156641F51}"/>
              </a:ext>
            </a:extLst>
          </p:cNvPr>
          <p:cNvCxnSpPr>
            <a:cxnSpLocks/>
            <a:stCxn id="5" idx="5"/>
            <a:endCxn id="15" idx="0"/>
          </p:cNvCxnSpPr>
          <p:nvPr/>
        </p:nvCxnSpPr>
        <p:spPr>
          <a:xfrm>
            <a:off x="7424252" y="3515483"/>
            <a:ext cx="1912400" cy="6529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USAFA Aero Department Challenge Coin">
            <a:extLst>
              <a:ext uri="{FF2B5EF4-FFF2-40B4-BE49-F238E27FC236}">
                <a16:creationId xmlns:a16="http://schemas.microsoft.com/office/drawing/2014/main" id="{4C579592-F05D-4586-A2D7-8824F4679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133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care?</a:t>
            </a:r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8C8A2F-B2B5-4424-866D-5D5E9A1E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45" y="2216419"/>
            <a:ext cx="10608821" cy="70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FB763-7289-4438-9C52-4A48B7C4D81A}"/>
              </a:ext>
            </a:extLst>
          </p:cNvPr>
          <p:cNvSpPr txBox="1"/>
          <p:nvPr/>
        </p:nvSpPr>
        <p:spPr>
          <a:xfrm>
            <a:off x="3405074" y="9288966"/>
            <a:ext cx="5894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Operational Envelope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43678-CB6F-4030-B940-01883602B628}"/>
              </a:ext>
            </a:extLst>
          </p:cNvPr>
          <p:cNvSpPr txBox="1"/>
          <p:nvPr/>
        </p:nvSpPr>
        <p:spPr>
          <a:xfrm>
            <a:off x="1125565" y="8798313"/>
            <a:ext cx="1441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gc232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Fatigue cracking in turbine blade led to AS355 F1 engine failure | News |  Flight Global">
            <a:extLst>
              <a:ext uri="{FF2B5EF4-FFF2-40B4-BE49-F238E27FC236}">
                <a16:creationId xmlns:a16="http://schemas.microsoft.com/office/drawing/2014/main" id="{22FC656B-ABE0-4193-9359-13B9AB46E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586" y="7200211"/>
            <a:ext cx="11213521" cy="44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F7F7DC-AE1C-47C8-B71D-B0EFFC540D58}"/>
              </a:ext>
            </a:extLst>
          </p:cNvPr>
          <p:cNvSpPr txBox="1"/>
          <p:nvPr/>
        </p:nvSpPr>
        <p:spPr>
          <a:xfrm>
            <a:off x="16369990" y="6553880"/>
            <a:ext cx="447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Delay Fatigue Cracking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2CFE3-7AE8-471F-BFEF-178376CC4097}"/>
              </a:ext>
            </a:extLst>
          </p:cNvPr>
          <p:cNvSpPr txBox="1"/>
          <p:nvPr/>
        </p:nvSpPr>
        <p:spPr>
          <a:xfrm>
            <a:off x="12193586" y="11004395"/>
            <a:ext cx="1509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7"/>
              </a:rPr>
              <a:t>[</a:t>
            </a:r>
            <a:r>
              <a:rPr lang="en-US" sz="2000" dirty="0" err="1">
                <a:hlinkClick r:id="rId7"/>
              </a:rPr>
              <a:t>flightglobal</a:t>
            </a:r>
            <a:r>
              <a:rPr lang="en-US" sz="2000" dirty="0">
                <a:hlinkClick r:id="rId7"/>
              </a:rPr>
              <a:t>]</a:t>
            </a:r>
            <a:endParaRPr lang="en-US" sz="2000" dirty="0"/>
          </a:p>
        </p:txBody>
      </p:sp>
      <p:pic>
        <p:nvPicPr>
          <p:cNvPr id="13" name="Picture 2" descr="USAFA Aero Department Challenge Coin">
            <a:extLst>
              <a:ext uri="{FF2B5EF4-FFF2-40B4-BE49-F238E27FC236}">
                <a16:creationId xmlns:a16="http://schemas.microsoft.com/office/drawing/2014/main" id="{AB88FE52-E523-42E0-9548-D9A611CAA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0805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Hypothesis</a:t>
            </a:r>
            <a:endParaRPr lang="en-US" sz="4400" b="1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3387697-785C-4050-AEFF-CE3F3E35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125" y="2458835"/>
            <a:ext cx="11357050" cy="3428888"/>
          </a:xfrm>
          <a:prstGeom prst="rect">
            <a:avLst/>
          </a:prstGeom>
        </p:spPr>
      </p:pic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48CDF03-B59A-4769-8D28-9C203EEAB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248" y="7779288"/>
            <a:ext cx="14618125" cy="3420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FC7155-AF0D-4A02-BB0B-0D806E8454A8}"/>
              </a:ext>
            </a:extLst>
          </p:cNvPr>
          <p:cNvSpPr txBox="1"/>
          <p:nvPr/>
        </p:nvSpPr>
        <p:spPr>
          <a:xfrm>
            <a:off x="5947727" y="6327775"/>
            <a:ext cx="125019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Arial"/>
                <a:cs typeface="Calibri"/>
              </a:rPr>
              <a:t>The reattachment angle of a given airfoil geometry agrees with the stall/separation angle of its associated virtual/effective body.</a:t>
            </a:r>
            <a:endParaRPr lang="en-US"/>
          </a:p>
        </p:txBody>
      </p:sp>
      <p:pic>
        <p:nvPicPr>
          <p:cNvPr id="8" name="Picture 2" descr="USAFA Aero Department Challenge Coin">
            <a:extLst>
              <a:ext uri="{FF2B5EF4-FFF2-40B4-BE49-F238E27FC236}">
                <a16:creationId xmlns:a16="http://schemas.microsoft.com/office/drawing/2014/main" id="{906C6EFA-4C20-4170-8F47-C750626C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541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CF1C4142-86F9-4F8F-96FB-F21B51369CB6}"/>
              </a:ext>
            </a:extLst>
          </p:cNvPr>
          <p:cNvSpPr txBox="1"/>
          <p:nvPr/>
        </p:nvSpPr>
        <p:spPr>
          <a:xfrm>
            <a:off x="1393968" y="2923445"/>
            <a:ext cx="21944880" cy="8533440"/>
          </a:xfrm>
          <a:prstGeom prst="rect">
            <a:avLst/>
          </a:prstGeom>
          <a:noFill/>
          <a:ln>
            <a:noFill/>
          </a:ln>
        </p:spPr>
        <p:txBody>
          <a:bodyPr lIns="180000" tIns="90000" rIns="180000" bIns="90000" anchor="t"/>
          <a:lstStyle/>
          <a:p>
            <a:pPr marL="905510" indent="-685800">
              <a:buSzPct val="68000"/>
              <a:buFont typeface="Arial"/>
              <a:buChar char="•"/>
            </a:pPr>
            <a:r>
              <a:rPr lang="en-US" sz="54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en-US">
              <a:cs typeface="Calibri" panose="020F0502020204030204"/>
            </a:endParaRPr>
          </a:p>
          <a:p>
            <a:pPr marL="1472565" lvl="1" indent="-685800">
              <a:buFont typeface="Arial"/>
              <a:buChar char="•"/>
            </a:pPr>
            <a:r>
              <a:rPr lang="en-US" sz="46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Ansys Fluent </a:t>
            </a:r>
            <a:endParaRPr lang="en-US" sz="4200" spc="-2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3245" lvl="2" indent="-571500">
              <a:buFont typeface="Arial"/>
              <a:buChar char="•"/>
            </a:pPr>
            <a:r>
              <a:rPr lang="en-US" sz="42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NACA0012 to determine effective body</a:t>
            </a:r>
            <a:endParaRPr lang="en-US" sz="3800" spc="-2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/>
              <a:buChar char="•"/>
            </a:pPr>
            <a:endParaRPr lang="en-US" sz="5400" spc="-2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/>
              <a:buChar char="•"/>
            </a:pPr>
            <a:endParaRPr lang="en-US" sz="5400" spc="-2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5510" indent="-685800">
              <a:buSzPct val="68000"/>
              <a:buFont typeface="Arial"/>
              <a:buChar char="•"/>
            </a:pPr>
            <a:r>
              <a:rPr lang="en-US" sz="54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</a:p>
          <a:p>
            <a:pPr marL="1472565" lvl="1" indent="-685800">
              <a:buFont typeface="Arial"/>
              <a:buChar char="•"/>
            </a:pPr>
            <a:r>
              <a:rPr lang="en-US" sz="46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ERAU </a:t>
            </a:r>
            <a:r>
              <a:rPr lang="en-US" sz="4600" spc="-2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Doryland</a:t>
            </a:r>
            <a:r>
              <a:rPr lang="en-US" sz="46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spc="-2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Windtunnel</a:t>
            </a:r>
            <a:endParaRPr lang="en-US" sz="4200" spc="-2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3245" lvl="2" indent="-571500">
              <a:buFont typeface="Arial"/>
              <a:buChar char="•"/>
            </a:pPr>
            <a:r>
              <a:rPr lang="en-US" sz="42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NACA0012</a:t>
            </a:r>
            <a:endParaRPr lang="en-US" sz="3800" spc="-2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3245" lvl="2" indent="-571500">
              <a:buFont typeface="Arial"/>
              <a:buChar char="•"/>
            </a:pPr>
            <a:r>
              <a:rPr lang="en-US" sz="4200" spc="-2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Effective body</a:t>
            </a:r>
            <a:endParaRPr lang="en-US" sz="3800" spc="-2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2F1A172-AAF7-4DAD-9BD7-3EB3AE79666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253328" y="2915525"/>
            <a:ext cx="5485680" cy="2707920"/>
          </a:xfrm>
          <a:prstGeom prst="rect">
            <a:avLst/>
          </a:prstGeom>
          <a:ln>
            <a:noFill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BBCB598-4CCD-4338-BF9E-CF5C8347A4B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6251888" y="6429845"/>
            <a:ext cx="5485680" cy="4535280"/>
          </a:xfrm>
          <a:prstGeom prst="rect">
            <a:avLst/>
          </a:prstGeom>
          <a:ln>
            <a:noFill/>
          </a:ln>
        </p:spPr>
      </p:pic>
      <p:pic>
        <p:nvPicPr>
          <p:cNvPr id="10" name="Picture 2" descr="USAFA Aero Department Challenge Coin">
            <a:extLst>
              <a:ext uri="{FF2B5EF4-FFF2-40B4-BE49-F238E27FC236}">
                <a16:creationId xmlns:a16="http://schemas.microsoft.com/office/drawing/2014/main" id="{253E3BF9-3E91-43D6-BED3-4130A4EA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0337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- Computational</a:t>
            </a: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ECBA9765-57F4-4F34-A952-C18F1DC08D03}"/>
              </a:ext>
            </a:extLst>
          </p:cNvPr>
          <p:cNvSpPr/>
          <p:nvPr/>
        </p:nvSpPr>
        <p:spPr>
          <a:xfrm>
            <a:off x="18040865" y="3981600"/>
            <a:ext cx="5966962" cy="530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/>
          <a:lstStyle/>
          <a:p>
            <a:pPr marL="685800" indent="-685165">
              <a:buClr>
                <a:srgbClr val="000000"/>
              </a:buClr>
              <a:buFont typeface="Arial"/>
              <a:buChar char="•"/>
            </a:pPr>
            <a:r>
              <a:rPr lang="en-US" sz="4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Increased chord</a:t>
            </a:r>
          </a:p>
          <a:p>
            <a:pPr marL="685800" indent="-685165">
              <a:buClr>
                <a:srgbClr val="000000"/>
              </a:buClr>
              <a:buFont typeface="Arial"/>
              <a:buChar char="•"/>
            </a:pPr>
            <a:r>
              <a:rPr lang="en-US" sz="4800" spc="-2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Target Re = 1.33M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0FEC40-E80B-4A17-A0FC-3B1C8A63ADAE}"/>
              </a:ext>
            </a:extLst>
          </p:cNvPr>
          <p:cNvPicPr/>
          <p:nvPr/>
        </p:nvPicPr>
        <p:blipFill rotWithShape="1">
          <a:blip r:embed="rId5"/>
          <a:srcRect l="7711" r="11987"/>
          <a:stretch/>
        </p:blipFill>
        <p:spPr>
          <a:xfrm>
            <a:off x="1345491" y="1769566"/>
            <a:ext cx="16460596" cy="10315341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USAFA Aero Department Challenge Coin">
            <a:extLst>
              <a:ext uri="{FF2B5EF4-FFF2-40B4-BE49-F238E27FC236}">
                <a16:creationId xmlns:a16="http://schemas.microsoft.com/office/drawing/2014/main" id="{08A1D80D-A3C6-42EC-AB4D-16AC12B07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747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- Experimental - NACA0012</a:t>
            </a:r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A8962-6861-4A8F-A1B0-9CA8DBC977B6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347400" y="1769567"/>
            <a:ext cx="15256774" cy="11448309"/>
          </a:xfrm>
          <a:prstGeom prst="rect">
            <a:avLst/>
          </a:prstGeom>
          <a:ln>
            <a:noFill/>
          </a:ln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76B053EA-FCAE-4760-A0EF-9B8258C75B02}"/>
              </a:ext>
            </a:extLst>
          </p:cNvPr>
          <p:cNvSpPr/>
          <p:nvPr/>
        </p:nvSpPr>
        <p:spPr>
          <a:xfrm>
            <a:off x="12605168" y="2742660"/>
            <a:ext cx="9615754" cy="826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4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0EE5B3-5C2A-426F-AEB7-2C45FE567A31}"/>
              </a:ext>
            </a:extLst>
          </p:cNvPr>
          <p:cNvSpPr/>
          <p:nvPr/>
        </p:nvSpPr>
        <p:spPr>
          <a:xfrm>
            <a:off x="16877708" y="3628853"/>
            <a:ext cx="576544" cy="5765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35BD4-C643-408F-8980-27282A8F4DC1}"/>
              </a:ext>
            </a:extLst>
          </p:cNvPr>
          <p:cNvSpPr txBox="1"/>
          <p:nvPr/>
        </p:nvSpPr>
        <p:spPr>
          <a:xfrm>
            <a:off x="18174070" y="4296864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Stall (13.3deg)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1020FB-E62C-4E1C-BEE3-B3E198BD5DB2}"/>
              </a:ext>
            </a:extLst>
          </p:cNvPr>
          <p:cNvCxnSpPr>
            <a:cxnSpLocks/>
            <a:stCxn id="7" idx="5"/>
            <a:endCxn id="8" idx="0"/>
          </p:cNvCxnSpPr>
          <p:nvPr/>
        </p:nvCxnSpPr>
        <p:spPr>
          <a:xfrm>
            <a:off x="17369819" y="4120964"/>
            <a:ext cx="2066776" cy="175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652BE73-CA7D-4CAE-9760-1789E5AD6B1C}"/>
              </a:ext>
            </a:extLst>
          </p:cNvPr>
          <p:cNvSpPr/>
          <p:nvPr/>
        </p:nvSpPr>
        <p:spPr>
          <a:xfrm>
            <a:off x="14942552" y="4120964"/>
            <a:ext cx="576544" cy="5765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8159D-4578-4D41-8B41-BC9AB544CB1A}"/>
              </a:ext>
            </a:extLst>
          </p:cNvPr>
          <p:cNvSpPr txBox="1"/>
          <p:nvPr/>
        </p:nvSpPr>
        <p:spPr>
          <a:xfrm>
            <a:off x="13448297" y="6751814"/>
            <a:ext cx="331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Recovery (11.5deg)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01417D-BA9B-4783-A8A8-326C9BA1F988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 flipH="1">
            <a:off x="15107854" y="4697508"/>
            <a:ext cx="122970" cy="20543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USAFA Aero Department Challenge Coin">
            <a:extLst>
              <a:ext uri="{FF2B5EF4-FFF2-40B4-BE49-F238E27FC236}">
                <a16:creationId xmlns:a16="http://schemas.microsoft.com/office/drawing/2014/main" id="{4F6007DA-4151-4F6C-AB5D-90DCE270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3474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- Experimental - Effective Body</a:t>
            </a:r>
            <a:endParaRPr lang="en-US" sz="44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28EACD4-ACA5-4418-816D-74F659432E4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596745" y="1769567"/>
            <a:ext cx="14601848" cy="10946307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796058-7090-479F-8547-9B14D8F8B1AD}"/>
              </a:ext>
            </a:extLst>
          </p:cNvPr>
          <p:cNvSpPr txBox="1"/>
          <p:nvPr/>
        </p:nvSpPr>
        <p:spPr>
          <a:xfrm>
            <a:off x="9555892" y="1857783"/>
            <a:ext cx="4426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 = 750,000 (3/4M)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2B0359-E84E-414D-ABF1-A3C70D9BD7F7}"/>
              </a:ext>
            </a:extLst>
          </p:cNvPr>
          <p:cNvSpPr/>
          <p:nvPr/>
        </p:nvSpPr>
        <p:spPr>
          <a:xfrm>
            <a:off x="14880768" y="2539008"/>
            <a:ext cx="576544" cy="5765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775F0-BEFC-400F-A41D-ABCC9BB825B4}"/>
              </a:ext>
            </a:extLst>
          </p:cNvPr>
          <p:cNvSpPr txBox="1"/>
          <p:nvPr/>
        </p:nvSpPr>
        <p:spPr>
          <a:xfrm>
            <a:off x="14629409" y="3884993"/>
            <a:ext cx="218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Stall (~10deg)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99D12A-E2BD-4887-84C0-98FD1D9F63FE}"/>
              </a:ext>
            </a:extLst>
          </p:cNvPr>
          <p:cNvCxnSpPr>
            <a:cxnSpLocks/>
            <a:stCxn id="8" idx="5"/>
            <a:endCxn id="10" idx="0"/>
          </p:cNvCxnSpPr>
          <p:nvPr/>
        </p:nvCxnSpPr>
        <p:spPr>
          <a:xfrm>
            <a:off x="15372879" y="3031119"/>
            <a:ext cx="346957" cy="8538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USAFA Aero Department Challenge Coin">
            <a:extLst>
              <a:ext uri="{FF2B5EF4-FFF2-40B4-BE49-F238E27FC236}">
                <a16:creationId xmlns:a16="http://schemas.microsoft.com/office/drawing/2014/main" id="{FD57051D-A8AC-4553-B6DE-A4273EEF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9169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(thus far)</a:t>
            </a:r>
          </a:p>
        </p:txBody>
      </p:sp>
      <p:pic>
        <p:nvPicPr>
          <p:cNvPr id="2050" name="Picture 2" descr="Arizona NASA Vertical No Text">
            <a:extLst>
              <a:ext uri="{FF2B5EF4-FFF2-40B4-BE49-F238E27FC236}">
                <a16:creationId xmlns:a16="http://schemas.microsoft.com/office/drawing/2014/main" id="{4D401B2E-8EFF-40DC-9F60-CB861334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9" y="11010900"/>
            <a:ext cx="1905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20D5B42D-32C4-4534-B2FB-24106580ECCE}"/>
              </a:ext>
            </a:extLst>
          </p:cNvPr>
          <p:cNvSpPr txBox="1"/>
          <p:nvPr/>
        </p:nvSpPr>
        <p:spPr>
          <a:xfrm>
            <a:off x="1221146" y="2927406"/>
            <a:ext cx="21944880" cy="2875518"/>
          </a:xfrm>
          <a:prstGeom prst="rect">
            <a:avLst/>
          </a:prstGeom>
          <a:noFill/>
          <a:ln>
            <a:noFill/>
          </a:ln>
        </p:spPr>
        <p:txBody>
          <a:bodyPr lIns="180000" tIns="90000" rIns="180000" bIns="90000"/>
          <a:lstStyle/>
          <a:p>
            <a:pPr marL="906120" indent="-685800">
              <a:buSzPct val="68000"/>
              <a:buFont typeface="Arial" panose="020B0604020202020204" pitchFamily="34" charset="0"/>
              <a:buChar char="•"/>
            </a:pPr>
            <a:endParaRPr lang="en-US" sz="5400" spc="-2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357A8-C933-4DBE-A7C2-FAD099476EA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01698" y="2681029"/>
            <a:ext cx="11109069" cy="8335974"/>
          </a:xfrm>
          <a:prstGeom prst="rect">
            <a:avLst/>
          </a:prstGeom>
          <a:ln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97F936A-C547-4794-9942-D444D680AFD4}"/>
              </a:ext>
            </a:extLst>
          </p:cNvPr>
          <p:cNvPicPr/>
          <p:nvPr/>
        </p:nvPicPr>
        <p:blipFill rotWithShape="1">
          <a:blip r:embed="rId6"/>
          <a:srcRect l="2620" t="5632"/>
          <a:stretch/>
        </p:blipFill>
        <p:spPr>
          <a:xfrm>
            <a:off x="11924269" y="3267524"/>
            <a:ext cx="10514893" cy="7638698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EF2B22-C109-40DE-9B65-BE9AC99AC8D5}"/>
              </a:ext>
            </a:extLst>
          </p:cNvPr>
          <p:cNvSpPr txBox="1"/>
          <p:nvPr/>
        </p:nvSpPr>
        <p:spPr>
          <a:xfrm>
            <a:off x="16134440" y="2809778"/>
            <a:ext cx="498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Effective Body Re=750000 (3/4M)</a:t>
            </a:r>
            <a:endParaRPr lang="en-US" sz="2400" b="1" dirty="0"/>
          </a:p>
        </p:txBody>
      </p:sp>
      <p:pic>
        <p:nvPicPr>
          <p:cNvPr id="12" name="Picture 2" descr="USAFA Aero Department Challenge Coin">
            <a:extLst>
              <a:ext uri="{FF2B5EF4-FFF2-40B4-BE49-F238E27FC236}">
                <a16:creationId xmlns:a16="http://schemas.microsoft.com/office/drawing/2014/main" id="{B66492BC-FA7F-4F0A-B7A3-6A99CA52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834" y="12382249"/>
            <a:ext cx="1524414" cy="15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4089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1038</Words>
  <Application>Microsoft Office PowerPoint</Application>
  <PresentationFormat>Custom</PresentationFormat>
  <Paragraphs>85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Wolfenbarger, Thorne S.</cp:lastModifiedBy>
  <cp:revision>17</cp:revision>
  <dcterms:created xsi:type="dcterms:W3CDTF">2017-01-13T18:50:03Z</dcterms:created>
  <dcterms:modified xsi:type="dcterms:W3CDTF">2021-04-02T23:05:22Z</dcterms:modified>
</cp:coreProperties>
</file>